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64" r:id="rId2"/>
    <p:sldId id="327" r:id="rId3"/>
    <p:sldId id="288" r:id="rId4"/>
    <p:sldId id="298" r:id="rId5"/>
    <p:sldId id="279" r:id="rId6"/>
    <p:sldId id="332" r:id="rId7"/>
    <p:sldId id="325" r:id="rId8"/>
    <p:sldId id="333" r:id="rId9"/>
    <p:sldId id="334" r:id="rId10"/>
    <p:sldId id="335" r:id="rId11"/>
    <p:sldId id="33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72"/>
    <p:restoredTop sz="95964" autoAdjust="0"/>
  </p:normalViewPr>
  <p:slideViewPr>
    <p:cSldViewPr snapToGrid="0" snapToObjects="1">
      <p:cViewPr varScale="1">
        <p:scale>
          <a:sx n="71" d="100"/>
          <a:sy n="71" d="100"/>
        </p:scale>
        <p:origin x="4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6CAAB-A972-4F6C-8C89-BD313A783873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63EE3447-227C-46BE-9D50-68A673958D08}">
      <dgm:prSet phldrT="[Текст]"/>
      <dgm:spPr/>
      <dgm:t>
        <a:bodyPr/>
        <a:lstStyle/>
        <a:p>
          <a:r>
            <a:rPr lang="kk-KZ" b="1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8BD5C-49DA-4A88-BA58-44E0BF94FE15}" type="parTrans" cxnId="{2DA2C29F-BC32-4DE1-B086-591A43B7A5E2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7CF9F-F901-48F2-AB09-3BADF787D000}" type="sibTrans" cxnId="{2DA2C29F-BC32-4DE1-B086-591A43B7A5E2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B8CB1-02B2-4648-8DE4-7F7CE3359BCA}">
      <dgm:prSet phldrT="[Текст]"/>
      <dgm:spPr/>
      <dgm:t>
        <a:bodyPr/>
        <a:lstStyle/>
        <a:p>
          <a:r>
            <a:rPr lang="kk-KZ" b="1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A4F6F-2C91-4B63-B7A9-74763CC22C28}" type="parTrans" cxnId="{41097C9B-FD6A-4A3B-8C83-1934C07DA51A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EA409-B112-418E-9A1D-38E573F8635A}" type="sibTrans" cxnId="{41097C9B-FD6A-4A3B-8C83-1934C07DA51A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B1352-12FA-468C-AEF9-A1686922F581}">
      <dgm:prSet phldrT="[Текст]"/>
      <dgm:spPr/>
      <dgm:t>
        <a:bodyPr/>
        <a:lstStyle/>
        <a:p>
          <a:r>
            <a:rPr lang="kk-KZ" b="1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AC371-FF9A-4714-A4B9-2AF40D8B4A18}" type="parTrans" cxnId="{CAAA3490-3C47-4F64-8074-0BF2626E6D9E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7166E-6834-40A0-AB6B-6A604FAC3D77}" type="sibTrans" cxnId="{CAAA3490-3C47-4F64-8074-0BF2626E6D9E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1075D-3039-46A8-8E57-FEE88F0704F4}">
      <dgm:prSet/>
      <dgm:spPr/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EF69C-295E-4AB3-9B8D-F86AC68E5B6E}" type="parTrans" cxnId="{1852A66B-EC21-43DA-B265-F127A00DC057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1637A-F5E3-441B-A801-35B18E00D524}" type="sibTrans" cxnId="{1852A66B-EC21-43DA-B265-F127A00DC057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98E68-BC07-4A8F-A9E4-66A6C54AFBDC}" type="pres">
      <dgm:prSet presAssocID="{F646CAAB-A972-4F6C-8C89-BD313A783873}" presName="Name0" presStyleCnt="0">
        <dgm:presLayoutVars>
          <dgm:dir/>
          <dgm:resizeHandles val="exact"/>
        </dgm:presLayoutVars>
      </dgm:prSet>
      <dgm:spPr/>
    </dgm:pt>
    <dgm:pt modelId="{A3459A2E-BE1C-446E-80FF-268F0F294335}" type="pres">
      <dgm:prSet presAssocID="{63EE3447-227C-46BE-9D50-68A673958D08}" presName="parTxOnly" presStyleLbl="node1" presStyleIdx="0" presStyleCnt="4">
        <dgm:presLayoutVars>
          <dgm:bulletEnabled val="1"/>
        </dgm:presLayoutVars>
      </dgm:prSet>
      <dgm:spPr/>
    </dgm:pt>
    <dgm:pt modelId="{6B11FE39-0814-47EE-A77E-6E7F3AEDE07A}" type="pres">
      <dgm:prSet presAssocID="{E907CF9F-F901-48F2-AB09-3BADF787D000}" presName="parSpace" presStyleCnt="0"/>
      <dgm:spPr/>
    </dgm:pt>
    <dgm:pt modelId="{488F4096-3A8E-4964-9BAC-6C1B5C8146EA}" type="pres">
      <dgm:prSet presAssocID="{E73B8CB1-02B2-4648-8DE4-7F7CE3359BCA}" presName="parTxOnly" presStyleLbl="node1" presStyleIdx="1" presStyleCnt="4">
        <dgm:presLayoutVars>
          <dgm:bulletEnabled val="1"/>
        </dgm:presLayoutVars>
      </dgm:prSet>
      <dgm:spPr/>
    </dgm:pt>
    <dgm:pt modelId="{2EFF9542-BF37-4E98-BED6-751E2B21AF82}" type="pres">
      <dgm:prSet presAssocID="{A13EA409-B112-418E-9A1D-38E573F8635A}" presName="parSpace" presStyleCnt="0"/>
      <dgm:spPr/>
    </dgm:pt>
    <dgm:pt modelId="{7D3B8C94-FBB0-4AC4-858A-C20AF86304E3}" type="pres">
      <dgm:prSet presAssocID="{038B1352-12FA-468C-AEF9-A1686922F581}" presName="parTxOnly" presStyleLbl="node1" presStyleIdx="2" presStyleCnt="4">
        <dgm:presLayoutVars>
          <dgm:bulletEnabled val="1"/>
        </dgm:presLayoutVars>
      </dgm:prSet>
      <dgm:spPr/>
    </dgm:pt>
    <dgm:pt modelId="{D930D967-640E-4E18-A990-8BA6789C3DC1}" type="pres">
      <dgm:prSet presAssocID="{75C7166E-6834-40A0-AB6B-6A604FAC3D77}" presName="parSpace" presStyleCnt="0"/>
      <dgm:spPr/>
    </dgm:pt>
    <dgm:pt modelId="{9B942AD4-A9CA-46DE-8AA3-700711A038E8}" type="pres">
      <dgm:prSet presAssocID="{B2B1075D-3039-46A8-8E57-FEE88F0704F4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1852A66B-EC21-43DA-B265-F127A00DC057}" srcId="{F646CAAB-A972-4F6C-8C89-BD313A783873}" destId="{B2B1075D-3039-46A8-8E57-FEE88F0704F4}" srcOrd="3" destOrd="0" parTransId="{B86EF69C-295E-4AB3-9B8D-F86AC68E5B6E}" sibTransId="{AF51637A-F5E3-441B-A801-35B18E00D524}"/>
    <dgm:cxn modelId="{CAAA3490-3C47-4F64-8074-0BF2626E6D9E}" srcId="{F646CAAB-A972-4F6C-8C89-BD313A783873}" destId="{038B1352-12FA-468C-AEF9-A1686922F581}" srcOrd="2" destOrd="0" parTransId="{C8EAC371-FF9A-4714-A4B9-2AF40D8B4A18}" sibTransId="{75C7166E-6834-40A0-AB6B-6A604FAC3D77}"/>
    <dgm:cxn modelId="{AF824097-53AD-4FC8-88BF-910AFB00AF22}" type="presOf" srcId="{F646CAAB-A972-4F6C-8C89-BD313A783873}" destId="{03A98E68-BC07-4A8F-A9E4-66A6C54AFBDC}" srcOrd="0" destOrd="0" presId="urn:microsoft.com/office/officeart/2005/8/layout/hChevron3"/>
    <dgm:cxn modelId="{41097C9B-FD6A-4A3B-8C83-1934C07DA51A}" srcId="{F646CAAB-A972-4F6C-8C89-BD313A783873}" destId="{E73B8CB1-02B2-4648-8DE4-7F7CE3359BCA}" srcOrd="1" destOrd="0" parTransId="{B1FA4F6F-2C91-4B63-B7A9-74763CC22C28}" sibTransId="{A13EA409-B112-418E-9A1D-38E573F8635A}"/>
    <dgm:cxn modelId="{DE42D69B-AC7D-4454-84EF-B61D08A7DCA5}" type="presOf" srcId="{E73B8CB1-02B2-4648-8DE4-7F7CE3359BCA}" destId="{488F4096-3A8E-4964-9BAC-6C1B5C8146EA}" srcOrd="0" destOrd="0" presId="urn:microsoft.com/office/officeart/2005/8/layout/hChevron3"/>
    <dgm:cxn modelId="{2DA2C29F-BC32-4DE1-B086-591A43B7A5E2}" srcId="{F646CAAB-A972-4F6C-8C89-BD313A783873}" destId="{63EE3447-227C-46BE-9D50-68A673958D08}" srcOrd="0" destOrd="0" parTransId="{E128BD5C-49DA-4A88-BA58-44E0BF94FE15}" sibTransId="{E907CF9F-F901-48F2-AB09-3BADF787D000}"/>
    <dgm:cxn modelId="{91DF09D6-7A7D-42C7-82DD-757EB818A19C}" type="presOf" srcId="{B2B1075D-3039-46A8-8E57-FEE88F0704F4}" destId="{9B942AD4-A9CA-46DE-8AA3-700711A038E8}" srcOrd="0" destOrd="0" presId="urn:microsoft.com/office/officeart/2005/8/layout/hChevron3"/>
    <dgm:cxn modelId="{E954E0EC-45D0-4184-8BED-99F4FC6A5F10}" type="presOf" srcId="{038B1352-12FA-468C-AEF9-A1686922F581}" destId="{7D3B8C94-FBB0-4AC4-858A-C20AF86304E3}" srcOrd="0" destOrd="0" presId="urn:microsoft.com/office/officeart/2005/8/layout/hChevron3"/>
    <dgm:cxn modelId="{96F4A9F6-899C-4AEC-9401-BB2B197F319F}" type="presOf" srcId="{63EE3447-227C-46BE-9D50-68A673958D08}" destId="{A3459A2E-BE1C-446E-80FF-268F0F294335}" srcOrd="0" destOrd="0" presId="urn:microsoft.com/office/officeart/2005/8/layout/hChevron3"/>
    <dgm:cxn modelId="{9AC69435-38DD-4DC1-ADAE-B4AF003F9830}" type="presParOf" srcId="{03A98E68-BC07-4A8F-A9E4-66A6C54AFBDC}" destId="{A3459A2E-BE1C-446E-80FF-268F0F294335}" srcOrd="0" destOrd="0" presId="urn:microsoft.com/office/officeart/2005/8/layout/hChevron3"/>
    <dgm:cxn modelId="{7BCB7882-C75E-4C21-9F4D-D26F96374A6A}" type="presParOf" srcId="{03A98E68-BC07-4A8F-A9E4-66A6C54AFBDC}" destId="{6B11FE39-0814-47EE-A77E-6E7F3AEDE07A}" srcOrd="1" destOrd="0" presId="urn:microsoft.com/office/officeart/2005/8/layout/hChevron3"/>
    <dgm:cxn modelId="{83C95BE8-E12D-4534-AD2F-54287095AAE6}" type="presParOf" srcId="{03A98E68-BC07-4A8F-A9E4-66A6C54AFBDC}" destId="{488F4096-3A8E-4964-9BAC-6C1B5C8146EA}" srcOrd="2" destOrd="0" presId="urn:microsoft.com/office/officeart/2005/8/layout/hChevron3"/>
    <dgm:cxn modelId="{0AB78B5D-76D2-418F-844E-B9250A4BF7CE}" type="presParOf" srcId="{03A98E68-BC07-4A8F-A9E4-66A6C54AFBDC}" destId="{2EFF9542-BF37-4E98-BED6-751E2B21AF82}" srcOrd="3" destOrd="0" presId="urn:microsoft.com/office/officeart/2005/8/layout/hChevron3"/>
    <dgm:cxn modelId="{8D2BAABA-16C4-4836-89A4-4516522BA9A0}" type="presParOf" srcId="{03A98E68-BC07-4A8F-A9E4-66A6C54AFBDC}" destId="{7D3B8C94-FBB0-4AC4-858A-C20AF86304E3}" srcOrd="4" destOrd="0" presId="urn:microsoft.com/office/officeart/2005/8/layout/hChevron3"/>
    <dgm:cxn modelId="{2310DDC6-4EA1-4BE7-A37D-28C6E191038A}" type="presParOf" srcId="{03A98E68-BC07-4A8F-A9E4-66A6C54AFBDC}" destId="{D930D967-640E-4E18-A990-8BA6789C3DC1}" srcOrd="5" destOrd="0" presId="urn:microsoft.com/office/officeart/2005/8/layout/hChevron3"/>
    <dgm:cxn modelId="{EBFD5C4E-9B8A-425E-BFC6-ECAC2B10229A}" type="presParOf" srcId="{03A98E68-BC07-4A8F-A9E4-66A6C54AFBDC}" destId="{9B942AD4-A9CA-46DE-8AA3-700711A038E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E5E29-4222-439E-A653-C2186A6AAA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/>
      <dgm:spPr/>
    </dgm:pt>
    <dgm:pt modelId="{7EF74B4A-0220-4B28-A6F6-E71EFB2CB50B}">
      <dgm:prSet custT="1"/>
      <dgm:spPr/>
      <dgm:t>
        <a:bodyPr/>
        <a:lstStyle/>
        <a:p>
          <a:pPr marR="0" algn="ctr" rtl="0"/>
          <a:r>
            <a:rPr lang="kk-KZ" sz="1600" b="1" i="0" u="none" strike="noStrike" baseline="0">
              <a:latin typeface="Arial" panose="020B0604020202020204" pitchFamily="34" charset="0"/>
              <a:cs typeface="Arial" panose="020B0604020202020204" pitchFamily="34" charset="0"/>
            </a:rPr>
            <a:t>Ақпарат нарығы</a:t>
          </a:r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D8A265-336E-4C35-B011-FD4C80F04BA1}" type="parTrans" cxnId="{5BFBEA23-55B6-4AF7-9421-6BEAAA14ECA0}">
      <dgm:prSet/>
      <dgm:spPr/>
      <dgm:t>
        <a:bodyPr/>
        <a:lstStyle/>
        <a:p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8C162A-CCF0-4120-B02E-A6349FAAFAB1}" type="sibTrans" cxnId="{5BFBEA23-55B6-4AF7-9421-6BEAAA14ECA0}">
      <dgm:prSet/>
      <dgm:spPr/>
      <dgm:t>
        <a:bodyPr/>
        <a:lstStyle/>
        <a:p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EFA7C-FCF1-4964-8347-284BB2C04FDD}">
      <dgm:prSet custT="1"/>
      <dgm:spPr/>
      <dgm:t>
        <a:bodyPr/>
        <a:lstStyle/>
        <a:p>
          <a:pPr marR="0" algn="ctr" rtl="0"/>
          <a:r>
            <a:rPr lang="kk-KZ" sz="1600" b="0" i="0" u="none" strike="noStrike" baseline="0">
              <a:latin typeface="Arial" panose="020B0604020202020204" pitchFamily="34" charset="0"/>
              <a:cs typeface="Arial" panose="020B0604020202020204" pitchFamily="34" charset="0"/>
            </a:rPr>
            <a:t>Іскерлік ақпарат</a:t>
          </a:r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8D02D-31CC-4E0E-B646-958D8943E879}" type="parTrans" cxnId="{08A5BB16-A20B-4819-AD6C-22A92AA20733}">
      <dgm:prSet/>
      <dgm:spPr/>
      <dgm:t>
        <a:bodyPr/>
        <a:lstStyle/>
        <a:p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9428C1-2424-46F9-B33B-246587351AF5}" type="sibTrans" cxnId="{08A5BB16-A20B-4819-AD6C-22A92AA20733}">
      <dgm:prSet/>
      <dgm:spPr/>
      <dgm:t>
        <a:bodyPr/>
        <a:lstStyle/>
        <a:p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8B5457-BAC9-482D-AB97-07821362CF15}">
      <dgm:prSet custT="1"/>
      <dgm:spPr/>
      <dgm:t>
        <a:bodyPr/>
        <a:lstStyle/>
        <a:p>
          <a:pPr marR="0" algn="ctr" rtl="0"/>
          <a:r>
            <a:rPr lang="kk-KZ" sz="1600" b="0" i="0" u="none" strike="noStrike" baseline="0">
              <a:latin typeface="Arial" panose="020B0604020202020204" pitchFamily="34" charset="0"/>
              <a:cs typeface="Arial" panose="020B0604020202020204" pitchFamily="34" charset="0"/>
            </a:rPr>
            <a:t>Мамандарға арналған ақпарат</a:t>
          </a:r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D460F-6144-4E29-8AC6-9CBC1C8F8CC2}" type="parTrans" cxnId="{4AF09B72-06DE-4F6F-AFB3-523324294DFB}">
      <dgm:prSet/>
      <dgm:spPr/>
      <dgm:t>
        <a:bodyPr/>
        <a:lstStyle/>
        <a:p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5C1E42-FF5F-478A-96AA-600FCEC6B9BD}" type="sibTrans" cxnId="{4AF09B72-06DE-4F6F-AFB3-523324294DFB}">
      <dgm:prSet/>
      <dgm:spPr/>
      <dgm:t>
        <a:bodyPr/>
        <a:lstStyle/>
        <a:p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4652F-5571-4AE2-BAD9-C188E28F3804}">
      <dgm:prSet custT="1"/>
      <dgm:spPr/>
      <dgm:t>
        <a:bodyPr/>
        <a:lstStyle/>
        <a:p>
          <a:pPr marR="0" algn="ctr" rtl="0"/>
          <a:r>
            <a:rPr lang="kk-KZ" sz="1600" b="0" i="0" u="none" strike="noStrike" baseline="0">
              <a:latin typeface="Arial" panose="020B0604020202020204" pitchFamily="34" charset="0"/>
              <a:cs typeface="Arial" panose="020B0604020202020204" pitchFamily="34" charset="0"/>
            </a:rPr>
            <a:t>Білім беру қызметі</a:t>
          </a:r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33D480-38B1-4F51-B662-9A0BF12D5521}" type="parTrans" cxnId="{30F5C86F-7F59-40F9-9492-0C8976BCCE2C}">
      <dgm:prSet/>
      <dgm:spPr/>
      <dgm:t>
        <a:bodyPr/>
        <a:lstStyle/>
        <a:p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B5E3D3-F277-4A3F-974A-5E5BE9615B49}" type="sibTrans" cxnId="{30F5C86F-7F59-40F9-9492-0C8976BCCE2C}">
      <dgm:prSet/>
      <dgm:spPr/>
      <dgm:t>
        <a:bodyPr/>
        <a:lstStyle/>
        <a:p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120006-2A9B-469B-B9EB-821D76ABF764}">
      <dgm:prSet custT="1"/>
      <dgm:spPr/>
      <dgm:t>
        <a:bodyPr/>
        <a:lstStyle/>
        <a:p>
          <a:pPr marR="0" algn="ctr" rtl="0"/>
          <a:r>
            <a:rPr lang="kk-KZ" sz="1600" b="0" i="0" u="none" strike="noStrike" baseline="0">
              <a:latin typeface="Arial" panose="020B0604020202020204" pitchFamily="34" charset="0"/>
              <a:cs typeface="Arial" panose="020B0604020202020204" pitchFamily="34" charset="0"/>
            </a:rPr>
            <a:t>Тұтынуға арналған ақпарат</a:t>
          </a:r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E0519-0CEF-4E96-99F7-8D8C06161E4F}" type="parTrans" cxnId="{85F49D4F-0D67-4134-9F7C-3B66318ACE37}">
      <dgm:prSet/>
      <dgm:spPr/>
      <dgm:t>
        <a:bodyPr/>
        <a:lstStyle/>
        <a:p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9B6DF1-6AB7-494F-9BBF-C616D1DBB366}" type="sibTrans" cxnId="{85F49D4F-0D67-4134-9F7C-3B66318ACE37}">
      <dgm:prSet/>
      <dgm:spPr/>
      <dgm:t>
        <a:bodyPr/>
        <a:lstStyle/>
        <a:p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3A2A0-0144-45A9-87E1-A23AC69E2D94}">
      <dgm:prSet custT="1"/>
      <dgm:spPr/>
      <dgm:t>
        <a:bodyPr/>
        <a:lstStyle/>
        <a:p>
          <a:pPr marR="0" algn="ctr" rtl="0"/>
          <a:r>
            <a:rPr lang="kk-KZ" sz="1600" b="0" i="0" u="none" strike="noStrike" baseline="0">
              <a:latin typeface="Arial" panose="020B0604020202020204" pitchFamily="34" charset="0"/>
              <a:cs typeface="Arial" panose="020B0604020202020204" pitchFamily="34" charset="0"/>
            </a:rPr>
            <a:t>Ақпараттық жүйелер мен құралдар</a:t>
          </a:r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0A00B6-462E-48B5-B4EC-C6C5B0987658}" type="parTrans" cxnId="{CCB4F6D3-E5BE-4F80-9CA4-9DCC4089E47A}">
      <dgm:prSet/>
      <dgm:spPr/>
      <dgm:t>
        <a:bodyPr/>
        <a:lstStyle/>
        <a:p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9AAF9-32E2-4D8A-A982-9A871FB214E4}" type="sibTrans" cxnId="{CCB4F6D3-E5BE-4F80-9CA4-9DCC4089E47A}">
      <dgm:prSet/>
      <dgm:spPr/>
      <dgm:t>
        <a:bodyPr/>
        <a:lstStyle/>
        <a:p>
          <a:endParaRPr lang="ru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5C123-C5C7-4A68-B4A0-8A87C2FFAB06}" type="pres">
      <dgm:prSet presAssocID="{1F8E5E29-4222-439E-A653-C2186A6AAA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20D0FD-FD21-4950-B4B8-9E28F661A28D}" type="pres">
      <dgm:prSet presAssocID="{7EF74B4A-0220-4B28-A6F6-E71EFB2CB50B}" presName="hierRoot1" presStyleCnt="0">
        <dgm:presLayoutVars>
          <dgm:hierBranch/>
        </dgm:presLayoutVars>
      </dgm:prSet>
      <dgm:spPr/>
    </dgm:pt>
    <dgm:pt modelId="{3A05134D-0A0B-4894-9D3D-ACAC8F0B2E74}" type="pres">
      <dgm:prSet presAssocID="{7EF74B4A-0220-4B28-A6F6-E71EFB2CB50B}" presName="rootComposite1" presStyleCnt="0"/>
      <dgm:spPr/>
    </dgm:pt>
    <dgm:pt modelId="{6B0FA57A-F0EA-4CBB-86BE-A18B13C00BD0}" type="pres">
      <dgm:prSet presAssocID="{7EF74B4A-0220-4B28-A6F6-E71EFB2CB50B}" presName="rootText1" presStyleLbl="node0" presStyleIdx="0" presStyleCnt="1">
        <dgm:presLayoutVars>
          <dgm:chPref val="3"/>
        </dgm:presLayoutVars>
      </dgm:prSet>
      <dgm:spPr/>
    </dgm:pt>
    <dgm:pt modelId="{B7B11F8A-EBD5-4A83-850B-6E2BE28E2B65}" type="pres">
      <dgm:prSet presAssocID="{7EF74B4A-0220-4B28-A6F6-E71EFB2CB50B}" presName="rootConnector1" presStyleLbl="node1" presStyleIdx="0" presStyleCnt="0"/>
      <dgm:spPr/>
    </dgm:pt>
    <dgm:pt modelId="{D27DFF69-2320-4A16-8CB5-3F2F082ED61B}" type="pres">
      <dgm:prSet presAssocID="{7EF74B4A-0220-4B28-A6F6-E71EFB2CB50B}" presName="hierChild2" presStyleCnt="0"/>
      <dgm:spPr/>
    </dgm:pt>
    <dgm:pt modelId="{46CA9BF6-C6AE-4FBB-997F-2FD8F9D2D6A5}" type="pres">
      <dgm:prSet presAssocID="{3808D02D-31CC-4E0E-B646-958D8943E879}" presName="Name35" presStyleLbl="parChTrans1D2" presStyleIdx="0" presStyleCnt="5"/>
      <dgm:spPr/>
    </dgm:pt>
    <dgm:pt modelId="{C8C09430-AC06-4427-B4C2-790B186FE64C}" type="pres">
      <dgm:prSet presAssocID="{934EFA7C-FCF1-4964-8347-284BB2C04FDD}" presName="hierRoot2" presStyleCnt="0">
        <dgm:presLayoutVars>
          <dgm:hierBranch/>
        </dgm:presLayoutVars>
      </dgm:prSet>
      <dgm:spPr/>
    </dgm:pt>
    <dgm:pt modelId="{52F9074B-21ED-4574-8C3A-2D0EBB630C16}" type="pres">
      <dgm:prSet presAssocID="{934EFA7C-FCF1-4964-8347-284BB2C04FDD}" presName="rootComposite" presStyleCnt="0"/>
      <dgm:spPr/>
    </dgm:pt>
    <dgm:pt modelId="{79FD01ED-25B9-4C50-8F4F-6B9EDAAE52AB}" type="pres">
      <dgm:prSet presAssocID="{934EFA7C-FCF1-4964-8347-284BB2C04FDD}" presName="rootText" presStyleLbl="node2" presStyleIdx="0" presStyleCnt="5">
        <dgm:presLayoutVars>
          <dgm:chPref val="3"/>
        </dgm:presLayoutVars>
      </dgm:prSet>
      <dgm:spPr/>
    </dgm:pt>
    <dgm:pt modelId="{D056A540-8740-4AE8-ABBB-2F8D3DC60812}" type="pres">
      <dgm:prSet presAssocID="{934EFA7C-FCF1-4964-8347-284BB2C04FDD}" presName="rootConnector" presStyleLbl="node2" presStyleIdx="0" presStyleCnt="5"/>
      <dgm:spPr/>
    </dgm:pt>
    <dgm:pt modelId="{4612AFBF-4AE2-43A9-8924-D3E304E7409D}" type="pres">
      <dgm:prSet presAssocID="{934EFA7C-FCF1-4964-8347-284BB2C04FDD}" presName="hierChild4" presStyleCnt="0"/>
      <dgm:spPr/>
    </dgm:pt>
    <dgm:pt modelId="{3AEB1C3E-58BA-461F-B374-FBB2209CE139}" type="pres">
      <dgm:prSet presAssocID="{934EFA7C-FCF1-4964-8347-284BB2C04FDD}" presName="hierChild5" presStyleCnt="0"/>
      <dgm:spPr/>
    </dgm:pt>
    <dgm:pt modelId="{8A9B94DC-A467-4DE6-B303-75C78ADA51DD}" type="pres">
      <dgm:prSet presAssocID="{CE4D460F-6144-4E29-8AC6-9CBC1C8F8CC2}" presName="Name35" presStyleLbl="parChTrans1D2" presStyleIdx="1" presStyleCnt="5"/>
      <dgm:spPr/>
    </dgm:pt>
    <dgm:pt modelId="{B0721385-3A80-420F-8942-F0BA8278A211}" type="pres">
      <dgm:prSet presAssocID="{4E8B5457-BAC9-482D-AB97-07821362CF15}" presName="hierRoot2" presStyleCnt="0">
        <dgm:presLayoutVars>
          <dgm:hierBranch/>
        </dgm:presLayoutVars>
      </dgm:prSet>
      <dgm:spPr/>
    </dgm:pt>
    <dgm:pt modelId="{93C96DFC-9EFC-435C-8888-97E7F3B63A86}" type="pres">
      <dgm:prSet presAssocID="{4E8B5457-BAC9-482D-AB97-07821362CF15}" presName="rootComposite" presStyleCnt="0"/>
      <dgm:spPr/>
    </dgm:pt>
    <dgm:pt modelId="{E314B97D-28E8-4084-8493-9D8DF8FEF32C}" type="pres">
      <dgm:prSet presAssocID="{4E8B5457-BAC9-482D-AB97-07821362CF15}" presName="rootText" presStyleLbl="node2" presStyleIdx="1" presStyleCnt="5">
        <dgm:presLayoutVars>
          <dgm:chPref val="3"/>
        </dgm:presLayoutVars>
      </dgm:prSet>
      <dgm:spPr/>
    </dgm:pt>
    <dgm:pt modelId="{774532C7-AAA5-4FDB-9B99-04F45394AEA1}" type="pres">
      <dgm:prSet presAssocID="{4E8B5457-BAC9-482D-AB97-07821362CF15}" presName="rootConnector" presStyleLbl="node2" presStyleIdx="1" presStyleCnt="5"/>
      <dgm:spPr/>
    </dgm:pt>
    <dgm:pt modelId="{BAD57B55-C2B9-44A8-A2F3-B4C1F30E5FC4}" type="pres">
      <dgm:prSet presAssocID="{4E8B5457-BAC9-482D-AB97-07821362CF15}" presName="hierChild4" presStyleCnt="0"/>
      <dgm:spPr/>
    </dgm:pt>
    <dgm:pt modelId="{3B02A8CF-E8BB-4B6D-8DEA-C88289E98ED7}" type="pres">
      <dgm:prSet presAssocID="{4E8B5457-BAC9-482D-AB97-07821362CF15}" presName="hierChild5" presStyleCnt="0"/>
      <dgm:spPr/>
    </dgm:pt>
    <dgm:pt modelId="{2189187F-F808-4CFC-9DAA-C01677E0F135}" type="pres">
      <dgm:prSet presAssocID="{6633D480-38B1-4F51-B662-9A0BF12D5521}" presName="Name35" presStyleLbl="parChTrans1D2" presStyleIdx="2" presStyleCnt="5"/>
      <dgm:spPr/>
    </dgm:pt>
    <dgm:pt modelId="{BF2F4CAA-B6D3-4B2C-90D0-E31FCD159F49}" type="pres">
      <dgm:prSet presAssocID="{3354652F-5571-4AE2-BAD9-C188E28F3804}" presName="hierRoot2" presStyleCnt="0">
        <dgm:presLayoutVars>
          <dgm:hierBranch/>
        </dgm:presLayoutVars>
      </dgm:prSet>
      <dgm:spPr/>
    </dgm:pt>
    <dgm:pt modelId="{08E98F60-1880-4003-9E86-BAF2EDFEA2C1}" type="pres">
      <dgm:prSet presAssocID="{3354652F-5571-4AE2-BAD9-C188E28F3804}" presName="rootComposite" presStyleCnt="0"/>
      <dgm:spPr/>
    </dgm:pt>
    <dgm:pt modelId="{E7DCF975-6BAE-40B1-B3E4-C393EA039F04}" type="pres">
      <dgm:prSet presAssocID="{3354652F-5571-4AE2-BAD9-C188E28F3804}" presName="rootText" presStyleLbl="node2" presStyleIdx="2" presStyleCnt="5">
        <dgm:presLayoutVars>
          <dgm:chPref val="3"/>
        </dgm:presLayoutVars>
      </dgm:prSet>
      <dgm:spPr/>
    </dgm:pt>
    <dgm:pt modelId="{941DCF70-A759-409E-B1C4-1E858AAC8617}" type="pres">
      <dgm:prSet presAssocID="{3354652F-5571-4AE2-BAD9-C188E28F3804}" presName="rootConnector" presStyleLbl="node2" presStyleIdx="2" presStyleCnt="5"/>
      <dgm:spPr/>
    </dgm:pt>
    <dgm:pt modelId="{A78EEEF2-7EF0-4636-9C25-FE583C34C27E}" type="pres">
      <dgm:prSet presAssocID="{3354652F-5571-4AE2-BAD9-C188E28F3804}" presName="hierChild4" presStyleCnt="0"/>
      <dgm:spPr/>
    </dgm:pt>
    <dgm:pt modelId="{01C651A1-E81D-47E4-B71A-9998958507C0}" type="pres">
      <dgm:prSet presAssocID="{3354652F-5571-4AE2-BAD9-C188E28F3804}" presName="hierChild5" presStyleCnt="0"/>
      <dgm:spPr/>
    </dgm:pt>
    <dgm:pt modelId="{3DA7C4F0-C3C0-4C81-8967-5A59275CA491}" type="pres">
      <dgm:prSet presAssocID="{B7DE0519-0CEF-4E96-99F7-8D8C06161E4F}" presName="Name35" presStyleLbl="parChTrans1D2" presStyleIdx="3" presStyleCnt="5"/>
      <dgm:spPr/>
    </dgm:pt>
    <dgm:pt modelId="{EFCBDE62-FD0C-437B-A7B1-21B2D3EEDD8A}" type="pres">
      <dgm:prSet presAssocID="{45120006-2A9B-469B-B9EB-821D76ABF764}" presName="hierRoot2" presStyleCnt="0">
        <dgm:presLayoutVars>
          <dgm:hierBranch/>
        </dgm:presLayoutVars>
      </dgm:prSet>
      <dgm:spPr/>
    </dgm:pt>
    <dgm:pt modelId="{2A34B177-C41D-463A-9E2F-E6E16611A6FF}" type="pres">
      <dgm:prSet presAssocID="{45120006-2A9B-469B-B9EB-821D76ABF764}" presName="rootComposite" presStyleCnt="0"/>
      <dgm:spPr/>
    </dgm:pt>
    <dgm:pt modelId="{B4A0A6EB-CB53-4700-8EB7-BD0B95D99CBD}" type="pres">
      <dgm:prSet presAssocID="{45120006-2A9B-469B-B9EB-821D76ABF764}" presName="rootText" presStyleLbl="node2" presStyleIdx="3" presStyleCnt="5">
        <dgm:presLayoutVars>
          <dgm:chPref val="3"/>
        </dgm:presLayoutVars>
      </dgm:prSet>
      <dgm:spPr/>
    </dgm:pt>
    <dgm:pt modelId="{477A70B3-2850-4AAC-B497-E4A1175C770C}" type="pres">
      <dgm:prSet presAssocID="{45120006-2A9B-469B-B9EB-821D76ABF764}" presName="rootConnector" presStyleLbl="node2" presStyleIdx="3" presStyleCnt="5"/>
      <dgm:spPr/>
    </dgm:pt>
    <dgm:pt modelId="{2B237A79-D8D9-49EA-B9F8-610696736A06}" type="pres">
      <dgm:prSet presAssocID="{45120006-2A9B-469B-B9EB-821D76ABF764}" presName="hierChild4" presStyleCnt="0"/>
      <dgm:spPr/>
    </dgm:pt>
    <dgm:pt modelId="{9380554D-41B0-463F-A604-23DEEDA99A16}" type="pres">
      <dgm:prSet presAssocID="{45120006-2A9B-469B-B9EB-821D76ABF764}" presName="hierChild5" presStyleCnt="0"/>
      <dgm:spPr/>
    </dgm:pt>
    <dgm:pt modelId="{184DD23A-4A0B-43AA-82D1-F89DE3A4B063}" type="pres">
      <dgm:prSet presAssocID="{E50A00B6-462E-48B5-B4EC-C6C5B0987658}" presName="Name35" presStyleLbl="parChTrans1D2" presStyleIdx="4" presStyleCnt="5"/>
      <dgm:spPr/>
    </dgm:pt>
    <dgm:pt modelId="{448E8487-3DDD-406F-AE86-573954FCA83E}" type="pres">
      <dgm:prSet presAssocID="{CF73A2A0-0144-45A9-87E1-A23AC69E2D94}" presName="hierRoot2" presStyleCnt="0">
        <dgm:presLayoutVars>
          <dgm:hierBranch/>
        </dgm:presLayoutVars>
      </dgm:prSet>
      <dgm:spPr/>
    </dgm:pt>
    <dgm:pt modelId="{5789B34B-3E16-4DEE-AD59-519661431F93}" type="pres">
      <dgm:prSet presAssocID="{CF73A2A0-0144-45A9-87E1-A23AC69E2D94}" presName="rootComposite" presStyleCnt="0"/>
      <dgm:spPr/>
    </dgm:pt>
    <dgm:pt modelId="{A721DED5-9DBE-4695-9B1C-DC29D239EFD2}" type="pres">
      <dgm:prSet presAssocID="{CF73A2A0-0144-45A9-87E1-A23AC69E2D94}" presName="rootText" presStyleLbl="node2" presStyleIdx="4" presStyleCnt="5">
        <dgm:presLayoutVars>
          <dgm:chPref val="3"/>
        </dgm:presLayoutVars>
      </dgm:prSet>
      <dgm:spPr/>
    </dgm:pt>
    <dgm:pt modelId="{2A762C51-CB45-4875-9B46-0C9FE92DCF1B}" type="pres">
      <dgm:prSet presAssocID="{CF73A2A0-0144-45A9-87E1-A23AC69E2D94}" presName="rootConnector" presStyleLbl="node2" presStyleIdx="4" presStyleCnt="5"/>
      <dgm:spPr/>
    </dgm:pt>
    <dgm:pt modelId="{7AD0A267-B647-4350-9927-BBD33FB0513F}" type="pres">
      <dgm:prSet presAssocID="{CF73A2A0-0144-45A9-87E1-A23AC69E2D94}" presName="hierChild4" presStyleCnt="0"/>
      <dgm:spPr/>
    </dgm:pt>
    <dgm:pt modelId="{5E06A811-534D-433D-B169-3FC80C3A6B0C}" type="pres">
      <dgm:prSet presAssocID="{CF73A2A0-0144-45A9-87E1-A23AC69E2D94}" presName="hierChild5" presStyleCnt="0"/>
      <dgm:spPr/>
    </dgm:pt>
    <dgm:pt modelId="{8CD3C827-9334-433B-BD98-D9B33D8B78E8}" type="pres">
      <dgm:prSet presAssocID="{7EF74B4A-0220-4B28-A6F6-E71EFB2CB50B}" presName="hierChild3" presStyleCnt="0"/>
      <dgm:spPr/>
    </dgm:pt>
  </dgm:ptLst>
  <dgm:cxnLst>
    <dgm:cxn modelId="{625AA506-C122-4D71-91B2-01ACFF272E82}" type="presOf" srcId="{B7DE0519-0CEF-4E96-99F7-8D8C06161E4F}" destId="{3DA7C4F0-C3C0-4C81-8967-5A59275CA491}" srcOrd="0" destOrd="0" presId="urn:microsoft.com/office/officeart/2005/8/layout/orgChart1"/>
    <dgm:cxn modelId="{49912112-D5B2-43F1-8CB6-F1FB9ACEC584}" type="presOf" srcId="{4E8B5457-BAC9-482D-AB97-07821362CF15}" destId="{E314B97D-28E8-4084-8493-9D8DF8FEF32C}" srcOrd="0" destOrd="0" presId="urn:microsoft.com/office/officeart/2005/8/layout/orgChart1"/>
    <dgm:cxn modelId="{08A5BB16-A20B-4819-AD6C-22A92AA20733}" srcId="{7EF74B4A-0220-4B28-A6F6-E71EFB2CB50B}" destId="{934EFA7C-FCF1-4964-8347-284BB2C04FDD}" srcOrd="0" destOrd="0" parTransId="{3808D02D-31CC-4E0E-B646-958D8943E879}" sibTransId="{C29428C1-2424-46F9-B33B-246587351AF5}"/>
    <dgm:cxn modelId="{4E8CA21D-59CE-430B-8B5E-26EA0E4EBC98}" type="presOf" srcId="{3808D02D-31CC-4E0E-B646-958D8943E879}" destId="{46CA9BF6-C6AE-4FBB-997F-2FD8F9D2D6A5}" srcOrd="0" destOrd="0" presId="urn:microsoft.com/office/officeart/2005/8/layout/orgChart1"/>
    <dgm:cxn modelId="{FA095E1F-198C-463D-90A5-75F2AE84FB72}" type="presOf" srcId="{6633D480-38B1-4F51-B662-9A0BF12D5521}" destId="{2189187F-F808-4CFC-9DAA-C01677E0F135}" srcOrd="0" destOrd="0" presId="urn:microsoft.com/office/officeart/2005/8/layout/orgChart1"/>
    <dgm:cxn modelId="{5BFBEA23-55B6-4AF7-9421-6BEAAA14ECA0}" srcId="{1F8E5E29-4222-439E-A653-C2186A6AAA04}" destId="{7EF74B4A-0220-4B28-A6F6-E71EFB2CB50B}" srcOrd="0" destOrd="0" parTransId="{06D8A265-336E-4C35-B011-FD4C80F04BA1}" sibTransId="{518C162A-CCF0-4120-B02E-A6349FAAFAB1}"/>
    <dgm:cxn modelId="{C0391B34-54A9-4890-B315-88EA36C4AAF6}" type="presOf" srcId="{45120006-2A9B-469B-B9EB-821D76ABF764}" destId="{B4A0A6EB-CB53-4700-8EB7-BD0B95D99CBD}" srcOrd="0" destOrd="0" presId="urn:microsoft.com/office/officeart/2005/8/layout/orgChart1"/>
    <dgm:cxn modelId="{1353633A-379F-4E76-B222-7BFDEB921AF2}" type="presOf" srcId="{CE4D460F-6144-4E29-8AC6-9CBC1C8F8CC2}" destId="{8A9B94DC-A467-4DE6-B303-75C78ADA51DD}" srcOrd="0" destOrd="0" presId="urn:microsoft.com/office/officeart/2005/8/layout/orgChart1"/>
    <dgm:cxn modelId="{D43F9B49-1AD3-49A8-9B38-5701F3B309B7}" type="presOf" srcId="{934EFA7C-FCF1-4964-8347-284BB2C04FDD}" destId="{D056A540-8740-4AE8-ABBB-2F8D3DC60812}" srcOrd="1" destOrd="0" presId="urn:microsoft.com/office/officeart/2005/8/layout/orgChart1"/>
    <dgm:cxn modelId="{27BE9E69-0AF6-4240-BE28-2D0195D8250E}" type="presOf" srcId="{4E8B5457-BAC9-482D-AB97-07821362CF15}" destId="{774532C7-AAA5-4FDB-9B99-04F45394AEA1}" srcOrd="1" destOrd="0" presId="urn:microsoft.com/office/officeart/2005/8/layout/orgChart1"/>
    <dgm:cxn modelId="{568F566A-0644-45F1-9E94-DE4E05EB481C}" type="presOf" srcId="{1F8E5E29-4222-439E-A653-C2186A6AAA04}" destId="{2495C123-C5C7-4A68-B4A0-8A87C2FFAB06}" srcOrd="0" destOrd="0" presId="urn:microsoft.com/office/officeart/2005/8/layout/orgChart1"/>
    <dgm:cxn modelId="{85F49D4F-0D67-4134-9F7C-3B66318ACE37}" srcId="{7EF74B4A-0220-4B28-A6F6-E71EFB2CB50B}" destId="{45120006-2A9B-469B-B9EB-821D76ABF764}" srcOrd="3" destOrd="0" parTransId="{B7DE0519-0CEF-4E96-99F7-8D8C06161E4F}" sibTransId="{B79B6DF1-6AB7-494F-9BBF-C616D1DBB366}"/>
    <dgm:cxn modelId="{30F5C86F-7F59-40F9-9492-0C8976BCCE2C}" srcId="{7EF74B4A-0220-4B28-A6F6-E71EFB2CB50B}" destId="{3354652F-5571-4AE2-BAD9-C188E28F3804}" srcOrd="2" destOrd="0" parTransId="{6633D480-38B1-4F51-B662-9A0BF12D5521}" sibTransId="{03B5E3D3-F277-4A3F-974A-5E5BE9615B49}"/>
    <dgm:cxn modelId="{4AF09B72-06DE-4F6F-AFB3-523324294DFB}" srcId="{7EF74B4A-0220-4B28-A6F6-E71EFB2CB50B}" destId="{4E8B5457-BAC9-482D-AB97-07821362CF15}" srcOrd="1" destOrd="0" parTransId="{CE4D460F-6144-4E29-8AC6-9CBC1C8F8CC2}" sibTransId="{6C5C1E42-FF5F-478A-96AA-600FCEC6B9BD}"/>
    <dgm:cxn modelId="{86EB9657-AC7B-4ABF-A0ED-B497B30F1B43}" type="presOf" srcId="{7EF74B4A-0220-4B28-A6F6-E71EFB2CB50B}" destId="{6B0FA57A-F0EA-4CBB-86BE-A18B13C00BD0}" srcOrd="0" destOrd="0" presId="urn:microsoft.com/office/officeart/2005/8/layout/orgChart1"/>
    <dgm:cxn modelId="{42414485-41C0-4F6B-8387-180D4F475655}" type="presOf" srcId="{45120006-2A9B-469B-B9EB-821D76ABF764}" destId="{477A70B3-2850-4AAC-B497-E4A1175C770C}" srcOrd="1" destOrd="0" presId="urn:microsoft.com/office/officeart/2005/8/layout/orgChart1"/>
    <dgm:cxn modelId="{CA6EC18F-B73D-4474-8BF6-948391CF9FBB}" type="presOf" srcId="{3354652F-5571-4AE2-BAD9-C188E28F3804}" destId="{941DCF70-A759-409E-B1C4-1E858AAC8617}" srcOrd="1" destOrd="0" presId="urn:microsoft.com/office/officeart/2005/8/layout/orgChart1"/>
    <dgm:cxn modelId="{5B8E5391-8D56-427C-91E3-D29F674D3949}" type="presOf" srcId="{7EF74B4A-0220-4B28-A6F6-E71EFB2CB50B}" destId="{B7B11F8A-EBD5-4A83-850B-6E2BE28E2B65}" srcOrd="1" destOrd="0" presId="urn:microsoft.com/office/officeart/2005/8/layout/orgChart1"/>
    <dgm:cxn modelId="{7FB6BFA4-7EB3-46EE-9D64-EA5F7AE490D1}" type="presOf" srcId="{E50A00B6-462E-48B5-B4EC-C6C5B0987658}" destId="{184DD23A-4A0B-43AA-82D1-F89DE3A4B063}" srcOrd="0" destOrd="0" presId="urn:microsoft.com/office/officeart/2005/8/layout/orgChart1"/>
    <dgm:cxn modelId="{5B62EDBA-A272-4950-9286-01A5F6C36CB1}" type="presOf" srcId="{3354652F-5571-4AE2-BAD9-C188E28F3804}" destId="{E7DCF975-6BAE-40B1-B3E4-C393EA039F04}" srcOrd="0" destOrd="0" presId="urn:microsoft.com/office/officeart/2005/8/layout/orgChart1"/>
    <dgm:cxn modelId="{B7F899BB-402B-43F9-AA26-D9DB1AF8F89C}" type="presOf" srcId="{CF73A2A0-0144-45A9-87E1-A23AC69E2D94}" destId="{A721DED5-9DBE-4695-9B1C-DC29D239EFD2}" srcOrd="0" destOrd="0" presId="urn:microsoft.com/office/officeart/2005/8/layout/orgChart1"/>
    <dgm:cxn modelId="{C848D0BF-E253-4B84-BEFD-EA0E9D214F40}" type="presOf" srcId="{934EFA7C-FCF1-4964-8347-284BB2C04FDD}" destId="{79FD01ED-25B9-4C50-8F4F-6B9EDAAE52AB}" srcOrd="0" destOrd="0" presId="urn:microsoft.com/office/officeart/2005/8/layout/orgChart1"/>
    <dgm:cxn modelId="{CCB4F6D3-E5BE-4F80-9CA4-9DCC4089E47A}" srcId="{7EF74B4A-0220-4B28-A6F6-E71EFB2CB50B}" destId="{CF73A2A0-0144-45A9-87E1-A23AC69E2D94}" srcOrd="4" destOrd="0" parTransId="{E50A00B6-462E-48B5-B4EC-C6C5B0987658}" sibTransId="{A119AAF9-32E2-4D8A-A982-9A871FB214E4}"/>
    <dgm:cxn modelId="{BCD036DC-DFF3-4A46-9378-92EE237CF85A}" type="presOf" srcId="{CF73A2A0-0144-45A9-87E1-A23AC69E2D94}" destId="{2A762C51-CB45-4875-9B46-0C9FE92DCF1B}" srcOrd="1" destOrd="0" presId="urn:microsoft.com/office/officeart/2005/8/layout/orgChart1"/>
    <dgm:cxn modelId="{3B3417CE-173B-4F12-8FE9-90D286910AA8}" type="presParOf" srcId="{2495C123-C5C7-4A68-B4A0-8A87C2FFAB06}" destId="{B420D0FD-FD21-4950-B4B8-9E28F661A28D}" srcOrd="0" destOrd="0" presId="urn:microsoft.com/office/officeart/2005/8/layout/orgChart1"/>
    <dgm:cxn modelId="{57AA913B-8336-4535-BABF-D690D08AB2A0}" type="presParOf" srcId="{B420D0FD-FD21-4950-B4B8-9E28F661A28D}" destId="{3A05134D-0A0B-4894-9D3D-ACAC8F0B2E74}" srcOrd="0" destOrd="0" presId="urn:microsoft.com/office/officeart/2005/8/layout/orgChart1"/>
    <dgm:cxn modelId="{B34625C4-7C9E-48D7-A4FC-9BF1A5416836}" type="presParOf" srcId="{3A05134D-0A0B-4894-9D3D-ACAC8F0B2E74}" destId="{6B0FA57A-F0EA-4CBB-86BE-A18B13C00BD0}" srcOrd="0" destOrd="0" presId="urn:microsoft.com/office/officeart/2005/8/layout/orgChart1"/>
    <dgm:cxn modelId="{696F7043-CC40-4FA5-A4C0-9462C495FF80}" type="presParOf" srcId="{3A05134D-0A0B-4894-9D3D-ACAC8F0B2E74}" destId="{B7B11F8A-EBD5-4A83-850B-6E2BE28E2B65}" srcOrd="1" destOrd="0" presId="urn:microsoft.com/office/officeart/2005/8/layout/orgChart1"/>
    <dgm:cxn modelId="{9D12897A-5F5C-4567-9A79-C90FBC65F5F9}" type="presParOf" srcId="{B420D0FD-FD21-4950-B4B8-9E28F661A28D}" destId="{D27DFF69-2320-4A16-8CB5-3F2F082ED61B}" srcOrd="1" destOrd="0" presId="urn:microsoft.com/office/officeart/2005/8/layout/orgChart1"/>
    <dgm:cxn modelId="{FA4DDFF6-CF09-43B7-802E-F8BDA4C69E68}" type="presParOf" srcId="{D27DFF69-2320-4A16-8CB5-3F2F082ED61B}" destId="{46CA9BF6-C6AE-4FBB-997F-2FD8F9D2D6A5}" srcOrd="0" destOrd="0" presId="urn:microsoft.com/office/officeart/2005/8/layout/orgChart1"/>
    <dgm:cxn modelId="{BDAB4631-E413-4117-A3E1-2BBF3F047DFA}" type="presParOf" srcId="{D27DFF69-2320-4A16-8CB5-3F2F082ED61B}" destId="{C8C09430-AC06-4427-B4C2-790B186FE64C}" srcOrd="1" destOrd="0" presId="urn:microsoft.com/office/officeart/2005/8/layout/orgChart1"/>
    <dgm:cxn modelId="{13BAB409-1953-480B-856D-EAD660901679}" type="presParOf" srcId="{C8C09430-AC06-4427-B4C2-790B186FE64C}" destId="{52F9074B-21ED-4574-8C3A-2D0EBB630C16}" srcOrd="0" destOrd="0" presId="urn:microsoft.com/office/officeart/2005/8/layout/orgChart1"/>
    <dgm:cxn modelId="{7B266F58-9A5D-43F1-8650-AAB43444AF67}" type="presParOf" srcId="{52F9074B-21ED-4574-8C3A-2D0EBB630C16}" destId="{79FD01ED-25B9-4C50-8F4F-6B9EDAAE52AB}" srcOrd="0" destOrd="0" presId="urn:microsoft.com/office/officeart/2005/8/layout/orgChart1"/>
    <dgm:cxn modelId="{5C975EF1-F40F-4997-B84E-BB021AF4F4DF}" type="presParOf" srcId="{52F9074B-21ED-4574-8C3A-2D0EBB630C16}" destId="{D056A540-8740-4AE8-ABBB-2F8D3DC60812}" srcOrd="1" destOrd="0" presId="urn:microsoft.com/office/officeart/2005/8/layout/orgChart1"/>
    <dgm:cxn modelId="{D86F3D1D-6A96-41F3-B372-EB5E0497F24D}" type="presParOf" srcId="{C8C09430-AC06-4427-B4C2-790B186FE64C}" destId="{4612AFBF-4AE2-43A9-8924-D3E304E7409D}" srcOrd="1" destOrd="0" presId="urn:microsoft.com/office/officeart/2005/8/layout/orgChart1"/>
    <dgm:cxn modelId="{E0AC80C8-6342-4DC5-A3B2-F133DD039E76}" type="presParOf" srcId="{C8C09430-AC06-4427-B4C2-790B186FE64C}" destId="{3AEB1C3E-58BA-461F-B374-FBB2209CE139}" srcOrd="2" destOrd="0" presId="urn:microsoft.com/office/officeart/2005/8/layout/orgChart1"/>
    <dgm:cxn modelId="{EE24A220-7948-423D-83E7-CB9C68205587}" type="presParOf" srcId="{D27DFF69-2320-4A16-8CB5-3F2F082ED61B}" destId="{8A9B94DC-A467-4DE6-B303-75C78ADA51DD}" srcOrd="2" destOrd="0" presId="urn:microsoft.com/office/officeart/2005/8/layout/orgChart1"/>
    <dgm:cxn modelId="{F317925C-5EF1-43C7-B7BA-4CE56039BC79}" type="presParOf" srcId="{D27DFF69-2320-4A16-8CB5-3F2F082ED61B}" destId="{B0721385-3A80-420F-8942-F0BA8278A211}" srcOrd="3" destOrd="0" presId="urn:microsoft.com/office/officeart/2005/8/layout/orgChart1"/>
    <dgm:cxn modelId="{49E980C6-CCDF-401A-A1E1-D5B8A24E5B21}" type="presParOf" srcId="{B0721385-3A80-420F-8942-F0BA8278A211}" destId="{93C96DFC-9EFC-435C-8888-97E7F3B63A86}" srcOrd="0" destOrd="0" presId="urn:microsoft.com/office/officeart/2005/8/layout/orgChart1"/>
    <dgm:cxn modelId="{1F14818A-1A6B-4DA3-A0C7-9251AEEC01DB}" type="presParOf" srcId="{93C96DFC-9EFC-435C-8888-97E7F3B63A86}" destId="{E314B97D-28E8-4084-8493-9D8DF8FEF32C}" srcOrd="0" destOrd="0" presId="urn:microsoft.com/office/officeart/2005/8/layout/orgChart1"/>
    <dgm:cxn modelId="{777C06EA-0769-43BB-BAF0-56E863168A66}" type="presParOf" srcId="{93C96DFC-9EFC-435C-8888-97E7F3B63A86}" destId="{774532C7-AAA5-4FDB-9B99-04F45394AEA1}" srcOrd="1" destOrd="0" presId="urn:microsoft.com/office/officeart/2005/8/layout/orgChart1"/>
    <dgm:cxn modelId="{B5C1C87C-7EDB-403C-A50F-22754061C2AD}" type="presParOf" srcId="{B0721385-3A80-420F-8942-F0BA8278A211}" destId="{BAD57B55-C2B9-44A8-A2F3-B4C1F30E5FC4}" srcOrd="1" destOrd="0" presId="urn:microsoft.com/office/officeart/2005/8/layout/orgChart1"/>
    <dgm:cxn modelId="{04500228-A02B-4F85-AA80-474C90309E2F}" type="presParOf" srcId="{B0721385-3A80-420F-8942-F0BA8278A211}" destId="{3B02A8CF-E8BB-4B6D-8DEA-C88289E98ED7}" srcOrd="2" destOrd="0" presId="urn:microsoft.com/office/officeart/2005/8/layout/orgChart1"/>
    <dgm:cxn modelId="{47ACFF28-AE09-47FD-A7F7-987C05CC2B34}" type="presParOf" srcId="{D27DFF69-2320-4A16-8CB5-3F2F082ED61B}" destId="{2189187F-F808-4CFC-9DAA-C01677E0F135}" srcOrd="4" destOrd="0" presId="urn:microsoft.com/office/officeart/2005/8/layout/orgChart1"/>
    <dgm:cxn modelId="{7CBFEB16-A77C-41CA-B1AA-B28C87FAB39E}" type="presParOf" srcId="{D27DFF69-2320-4A16-8CB5-3F2F082ED61B}" destId="{BF2F4CAA-B6D3-4B2C-90D0-E31FCD159F49}" srcOrd="5" destOrd="0" presId="urn:microsoft.com/office/officeart/2005/8/layout/orgChart1"/>
    <dgm:cxn modelId="{C7693092-DD50-4F9F-9A35-E774259B5E77}" type="presParOf" srcId="{BF2F4CAA-B6D3-4B2C-90D0-E31FCD159F49}" destId="{08E98F60-1880-4003-9E86-BAF2EDFEA2C1}" srcOrd="0" destOrd="0" presId="urn:microsoft.com/office/officeart/2005/8/layout/orgChart1"/>
    <dgm:cxn modelId="{F485E1AE-6097-4082-8B3D-EAAD43F57A17}" type="presParOf" srcId="{08E98F60-1880-4003-9E86-BAF2EDFEA2C1}" destId="{E7DCF975-6BAE-40B1-B3E4-C393EA039F04}" srcOrd="0" destOrd="0" presId="urn:microsoft.com/office/officeart/2005/8/layout/orgChart1"/>
    <dgm:cxn modelId="{DA31E144-44B5-431F-B2B0-5EBD0375D5A6}" type="presParOf" srcId="{08E98F60-1880-4003-9E86-BAF2EDFEA2C1}" destId="{941DCF70-A759-409E-B1C4-1E858AAC8617}" srcOrd="1" destOrd="0" presId="urn:microsoft.com/office/officeart/2005/8/layout/orgChart1"/>
    <dgm:cxn modelId="{D845B77A-0BCC-43DF-9CF9-4C6A7A78AF4F}" type="presParOf" srcId="{BF2F4CAA-B6D3-4B2C-90D0-E31FCD159F49}" destId="{A78EEEF2-7EF0-4636-9C25-FE583C34C27E}" srcOrd="1" destOrd="0" presId="urn:microsoft.com/office/officeart/2005/8/layout/orgChart1"/>
    <dgm:cxn modelId="{89BD5363-DCD2-434C-ADBE-FDF9BCDA56BC}" type="presParOf" srcId="{BF2F4CAA-B6D3-4B2C-90D0-E31FCD159F49}" destId="{01C651A1-E81D-47E4-B71A-9998958507C0}" srcOrd="2" destOrd="0" presId="urn:microsoft.com/office/officeart/2005/8/layout/orgChart1"/>
    <dgm:cxn modelId="{B3678BC7-33BD-441D-82ED-4A35DCF3D4C9}" type="presParOf" srcId="{D27DFF69-2320-4A16-8CB5-3F2F082ED61B}" destId="{3DA7C4F0-C3C0-4C81-8967-5A59275CA491}" srcOrd="6" destOrd="0" presId="urn:microsoft.com/office/officeart/2005/8/layout/orgChart1"/>
    <dgm:cxn modelId="{3E939DC9-2CCA-4D67-877B-20000DE8A377}" type="presParOf" srcId="{D27DFF69-2320-4A16-8CB5-3F2F082ED61B}" destId="{EFCBDE62-FD0C-437B-A7B1-21B2D3EEDD8A}" srcOrd="7" destOrd="0" presId="urn:microsoft.com/office/officeart/2005/8/layout/orgChart1"/>
    <dgm:cxn modelId="{9896772B-DED7-4C27-9222-301E1552ABD0}" type="presParOf" srcId="{EFCBDE62-FD0C-437B-A7B1-21B2D3EEDD8A}" destId="{2A34B177-C41D-463A-9E2F-E6E16611A6FF}" srcOrd="0" destOrd="0" presId="urn:microsoft.com/office/officeart/2005/8/layout/orgChart1"/>
    <dgm:cxn modelId="{5CF1C4BC-2580-4B26-8242-C2E930BA8926}" type="presParOf" srcId="{2A34B177-C41D-463A-9E2F-E6E16611A6FF}" destId="{B4A0A6EB-CB53-4700-8EB7-BD0B95D99CBD}" srcOrd="0" destOrd="0" presId="urn:microsoft.com/office/officeart/2005/8/layout/orgChart1"/>
    <dgm:cxn modelId="{F47885D0-F710-4658-AFAB-1567A92C8884}" type="presParOf" srcId="{2A34B177-C41D-463A-9E2F-E6E16611A6FF}" destId="{477A70B3-2850-4AAC-B497-E4A1175C770C}" srcOrd="1" destOrd="0" presId="urn:microsoft.com/office/officeart/2005/8/layout/orgChart1"/>
    <dgm:cxn modelId="{B240698C-1C1A-4AF6-BA8C-5602F65EC9AE}" type="presParOf" srcId="{EFCBDE62-FD0C-437B-A7B1-21B2D3EEDD8A}" destId="{2B237A79-D8D9-49EA-B9F8-610696736A06}" srcOrd="1" destOrd="0" presId="urn:microsoft.com/office/officeart/2005/8/layout/orgChart1"/>
    <dgm:cxn modelId="{F70290D9-79C9-4525-90BE-230E3E44B581}" type="presParOf" srcId="{EFCBDE62-FD0C-437B-A7B1-21B2D3EEDD8A}" destId="{9380554D-41B0-463F-A604-23DEEDA99A16}" srcOrd="2" destOrd="0" presId="urn:microsoft.com/office/officeart/2005/8/layout/orgChart1"/>
    <dgm:cxn modelId="{097B12D8-8FD2-43E7-B4E1-444C0F7C0143}" type="presParOf" srcId="{D27DFF69-2320-4A16-8CB5-3F2F082ED61B}" destId="{184DD23A-4A0B-43AA-82D1-F89DE3A4B063}" srcOrd="8" destOrd="0" presId="urn:microsoft.com/office/officeart/2005/8/layout/orgChart1"/>
    <dgm:cxn modelId="{90722A47-10E8-4B88-BB19-219A4E1645D6}" type="presParOf" srcId="{D27DFF69-2320-4A16-8CB5-3F2F082ED61B}" destId="{448E8487-3DDD-406F-AE86-573954FCA83E}" srcOrd="9" destOrd="0" presId="urn:microsoft.com/office/officeart/2005/8/layout/orgChart1"/>
    <dgm:cxn modelId="{92448818-580D-4D2A-A55E-186D5F44363C}" type="presParOf" srcId="{448E8487-3DDD-406F-AE86-573954FCA83E}" destId="{5789B34B-3E16-4DEE-AD59-519661431F93}" srcOrd="0" destOrd="0" presId="urn:microsoft.com/office/officeart/2005/8/layout/orgChart1"/>
    <dgm:cxn modelId="{DDED1387-EA9F-45D0-A124-BD14BE5D39E8}" type="presParOf" srcId="{5789B34B-3E16-4DEE-AD59-519661431F93}" destId="{A721DED5-9DBE-4695-9B1C-DC29D239EFD2}" srcOrd="0" destOrd="0" presId="urn:microsoft.com/office/officeart/2005/8/layout/orgChart1"/>
    <dgm:cxn modelId="{10626FD0-152D-4BB8-B271-7839109BD74F}" type="presParOf" srcId="{5789B34B-3E16-4DEE-AD59-519661431F93}" destId="{2A762C51-CB45-4875-9B46-0C9FE92DCF1B}" srcOrd="1" destOrd="0" presId="urn:microsoft.com/office/officeart/2005/8/layout/orgChart1"/>
    <dgm:cxn modelId="{FB6F0FBC-2A46-4CC2-8941-8310FA2F38DD}" type="presParOf" srcId="{448E8487-3DDD-406F-AE86-573954FCA83E}" destId="{7AD0A267-B647-4350-9927-BBD33FB0513F}" srcOrd="1" destOrd="0" presId="urn:microsoft.com/office/officeart/2005/8/layout/orgChart1"/>
    <dgm:cxn modelId="{2E1B11A8-FBD1-45C3-8AD3-4635C0B2F006}" type="presParOf" srcId="{448E8487-3DDD-406F-AE86-573954FCA83E}" destId="{5E06A811-534D-433D-B169-3FC80C3A6B0C}" srcOrd="2" destOrd="0" presId="urn:microsoft.com/office/officeart/2005/8/layout/orgChart1"/>
    <dgm:cxn modelId="{9B1937AE-5C42-48C8-960E-F09EE100DAEB}" type="presParOf" srcId="{B420D0FD-FD21-4950-B4B8-9E28F661A28D}" destId="{8CD3C827-9334-433B-BD98-D9B33D8B78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46CAAB-A972-4F6C-8C89-BD313A783873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63EE3447-227C-46BE-9D50-68A673958D08}">
      <dgm:prSet phldrT="[Текст]"/>
      <dgm:spPr/>
      <dgm:t>
        <a:bodyPr/>
        <a:lstStyle/>
        <a:p>
          <a:r>
            <a:rPr lang="kk-KZ" b="1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8BD5C-49DA-4A88-BA58-44E0BF94FE15}" type="parTrans" cxnId="{2DA2C29F-BC32-4DE1-B086-591A43B7A5E2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7CF9F-F901-48F2-AB09-3BADF787D000}" type="sibTrans" cxnId="{2DA2C29F-BC32-4DE1-B086-591A43B7A5E2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B8CB1-02B2-4648-8DE4-7F7CE3359BCA}">
      <dgm:prSet phldrT="[Текст]"/>
      <dgm:spPr/>
      <dgm:t>
        <a:bodyPr/>
        <a:lstStyle/>
        <a:p>
          <a:r>
            <a:rPr lang="kk-KZ" b="1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A4F6F-2C91-4B63-B7A9-74763CC22C28}" type="parTrans" cxnId="{41097C9B-FD6A-4A3B-8C83-1934C07DA51A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EA409-B112-418E-9A1D-38E573F8635A}" type="sibTrans" cxnId="{41097C9B-FD6A-4A3B-8C83-1934C07DA51A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B1352-12FA-468C-AEF9-A1686922F581}">
      <dgm:prSet phldrT="[Текст]"/>
      <dgm:spPr/>
      <dgm:t>
        <a:bodyPr/>
        <a:lstStyle/>
        <a:p>
          <a:r>
            <a:rPr lang="kk-KZ" b="1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AC371-FF9A-4714-A4B9-2AF40D8B4A18}" type="parTrans" cxnId="{CAAA3490-3C47-4F64-8074-0BF2626E6D9E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7166E-6834-40A0-AB6B-6A604FAC3D77}" type="sibTrans" cxnId="{CAAA3490-3C47-4F64-8074-0BF2626E6D9E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1075D-3039-46A8-8E57-FEE88F0704F4}">
      <dgm:prSet/>
      <dgm:spPr/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EF69C-295E-4AB3-9B8D-F86AC68E5B6E}" type="parTrans" cxnId="{1852A66B-EC21-43DA-B265-F127A00DC057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1637A-F5E3-441B-A801-35B18E00D524}" type="sibTrans" cxnId="{1852A66B-EC21-43DA-B265-F127A00DC057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98E68-BC07-4A8F-A9E4-66A6C54AFBDC}" type="pres">
      <dgm:prSet presAssocID="{F646CAAB-A972-4F6C-8C89-BD313A783873}" presName="Name0" presStyleCnt="0">
        <dgm:presLayoutVars>
          <dgm:dir/>
          <dgm:resizeHandles val="exact"/>
        </dgm:presLayoutVars>
      </dgm:prSet>
      <dgm:spPr/>
    </dgm:pt>
    <dgm:pt modelId="{A3459A2E-BE1C-446E-80FF-268F0F294335}" type="pres">
      <dgm:prSet presAssocID="{63EE3447-227C-46BE-9D50-68A673958D08}" presName="parTxOnly" presStyleLbl="node1" presStyleIdx="0" presStyleCnt="4">
        <dgm:presLayoutVars>
          <dgm:bulletEnabled val="1"/>
        </dgm:presLayoutVars>
      </dgm:prSet>
      <dgm:spPr/>
    </dgm:pt>
    <dgm:pt modelId="{6B11FE39-0814-47EE-A77E-6E7F3AEDE07A}" type="pres">
      <dgm:prSet presAssocID="{E907CF9F-F901-48F2-AB09-3BADF787D000}" presName="parSpace" presStyleCnt="0"/>
      <dgm:spPr/>
    </dgm:pt>
    <dgm:pt modelId="{488F4096-3A8E-4964-9BAC-6C1B5C8146EA}" type="pres">
      <dgm:prSet presAssocID="{E73B8CB1-02B2-4648-8DE4-7F7CE3359BCA}" presName="parTxOnly" presStyleLbl="node1" presStyleIdx="1" presStyleCnt="4">
        <dgm:presLayoutVars>
          <dgm:bulletEnabled val="1"/>
        </dgm:presLayoutVars>
      </dgm:prSet>
      <dgm:spPr/>
    </dgm:pt>
    <dgm:pt modelId="{2EFF9542-BF37-4E98-BED6-751E2B21AF82}" type="pres">
      <dgm:prSet presAssocID="{A13EA409-B112-418E-9A1D-38E573F8635A}" presName="parSpace" presStyleCnt="0"/>
      <dgm:spPr/>
    </dgm:pt>
    <dgm:pt modelId="{7D3B8C94-FBB0-4AC4-858A-C20AF86304E3}" type="pres">
      <dgm:prSet presAssocID="{038B1352-12FA-468C-AEF9-A1686922F581}" presName="parTxOnly" presStyleLbl="node1" presStyleIdx="2" presStyleCnt="4">
        <dgm:presLayoutVars>
          <dgm:bulletEnabled val="1"/>
        </dgm:presLayoutVars>
      </dgm:prSet>
      <dgm:spPr/>
    </dgm:pt>
    <dgm:pt modelId="{D930D967-640E-4E18-A990-8BA6789C3DC1}" type="pres">
      <dgm:prSet presAssocID="{75C7166E-6834-40A0-AB6B-6A604FAC3D77}" presName="parSpace" presStyleCnt="0"/>
      <dgm:spPr/>
    </dgm:pt>
    <dgm:pt modelId="{9B942AD4-A9CA-46DE-8AA3-700711A038E8}" type="pres">
      <dgm:prSet presAssocID="{B2B1075D-3039-46A8-8E57-FEE88F0704F4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1852A66B-EC21-43DA-B265-F127A00DC057}" srcId="{F646CAAB-A972-4F6C-8C89-BD313A783873}" destId="{B2B1075D-3039-46A8-8E57-FEE88F0704F4}" srcOrd="3" destOrd="0" parTransId="{B86EF69C-295E-4AB3-9B8D-F86AC68E5B6E}" sibTransId="{AF51637A-F5E3-441B-A801-35B18E00D524}"/>
    <dgm:cxn modelId="{CAAA3490-3C47-4F64-8074-0BF2626E6D9E}" srcId="{F646CAAB-A972-4F6C-8C89-BD313A783873}" destId="{038B1352-12FA-468C-AEF9-A1686922F581}" srcOrd="2" destOrd="0" parTransId="{C8EAC371-FF9A-4714-A4B9-2AF40D8B4A18}" sibTransId="{75C7166E-6834-40A0-AB6B-6A604FAC3D77}"/>
    <dgm:cxn modelId="{AF824097-53AD-4FC8-88BF-910AFB00AF22}" type="presOf" srcId="{F646CAAB-A972-4F6C-8C89-BD313A783873}" destId="{03A98E68-BC07-4A8F-A9E4-66A6C54AFBDC}" srcOrd="0" destOrd="0" presId="urn:microsoft.com/office/officeart/2005/8/layout/hChevron3"/>
    <dgm:cxn modelId="{41097C9B-FD6A-4A3B-8C83-1934C07DA51A}" srcId="{F646CAAB-A972-4F6C-8C89-BD313A783873}" destId="{E73B8CB1-02B2-4648-8DE4-7F7CE3359BCA}" srcOrd="1" destOrd="0" parTransId="{B1FA4F6F-2C91-4B63-B7A9-74763CC22C28}" sibTransId="{A13EA409-B112-418E-9A1D-38E573F8635A}"/>
    <dgm:cxn modelId="{DE42D69B-AC7D-4454-84EF-B61D08A7DCA5}" type="presOf" srcId="{E73B8CB1-02B2-4648-8DE4-7F7CE3359BCA}" destId="{488F4096-3A8E-4964-9BAC-6C1B5C8146EA}" srcOrd="0" destOrd="0" presId="urn:microsoft.com/office/officeart/2005/8/layout/hChevron3"/>
    <dgm:cxn modelId="{2DA2C29F-BC32-4DE1-B086-591A43B7A5E2}" srcId="{F646CAAB-A972-4F6C-8C89-BD313A783873}" destId="{63EE3447-227C-46BE-9D50-68A673958D08}" srcOrd="0" destOrd="0" parTransId="{E128BD5C-49DA-4A88-BA58-44E0BF94FE15}" sibTransId="{E907CF9F-F901-48F2-AB09-3BADF787D000}"/>
    <dgm:cxn modelId="{91DF09D6-7A7D-42C7-82DD-757EB818A19C}" type="presOf" srcId="{B2B1075D-3039-46A8-8E57-FEE88F0704F4}" destId="{9B942AD4-A9CA-46DE-8AA3-700711A038E8}" srcOrd="0" destOrd="0" presId="urn:microsoft.com/office/officeart/2005/8/layout/hChevron3"/>
    <dgm:cxn modelId="{E954E0EC-45D0-4184-8BED-99F4FC6A5F10}" type="presOf" srcId="{038B1352-12FA-468C-AEF9-A1686922F581}" destId="{7D3B8C94-FBB0-4AC4-858A-C20AF86304E3}" srcOrd="0" destOrd="0" presId="urn:microsoft.com/office/officeart/2005/8/layout/hChevron3"/>
    <dgm:cxn modelId="{96F4A9F6-899C-4AEC-9401-BB2B197F319F}" type="presOf" srcId="{63EE3447-227C-46BE-9D50-68A673958D08}" destId="{A3459A2E-BE1C-446E-80FF-268F0F294335}" srcOrd="0" destOrd="0" presId="urn:microsoft.com/office/officeart/2005/8/layout/hChevron3"/>
    <dgm:cxn modelId="{9AC69435-38DD-4DC1-ADAE-B4AF003F9830}" type="presParOf" srcId="{03A98E68-BC07-4A8F-A9E4-66A6C54AFBDC}" destId="{A3459A2E-BE1C-446E-80FF-268F0F294335}" srcOrd="0" destOrd="0" presId="urn:microsoft.com/office/officeart/2005/8/layout/hChevron3"/>
    <dgm:cxn modelId="{7BCB7882-C75E-4C21-9F4D-D26F96374A6A}" type="presParOf" srcId="{03A98E68-BC07-4A8F-A9E4-66A6C54AFBDC}" destId="{6B11FE39-0814-47EE-A77E-6E7F3AEDE07A}" srcOrd="1" destOrd="0" presId="urn:microsoft.com/office/officeart/2005/8/layout/hChevron3"/>
    <dgm:cxn modelId="{83C95BE8-E12D-4534-AD2F-54287095AAE6}" type="presParOf" srcId="{03A98E68-BC07-4A8F-A9E4-66A6C54AFBDC}" destId="{488F4096-3A8E-4964-9BAC-6C1B5C8146EA}" srcOrd="2" destOrd="0" presId="urn:microsoft.com/office/officeart/2005/8/layout/hChevron3"/>
    <dgm:cxn modelId="{0AB78B5D-76D2-418F-844E-B9250A4BF7CE}" type="presParOf" srcId="{03A98E68-BC07-4A8F-A9E4-66A6C54AFBDC}" destId="{2EFF9542-BF37-4E98-BED6-751E2B21AF82}" srcOrd="3" destOrd="0" presId="urn:microsoft.com/office/officeart/2005/8/layout/hChevron3"/>
    <dgm:cxn modelId="{8D2BAABA-16C4-4836-89A4-4516522BA9A0}" type="presParOf" srcId="{03A98E68-BC07-4A8F-A9E4-66A6C54AFBDC}" destId="{7D3B8C94-FBB0-4AC4-858A-C20AF86304E3}" srcOrd="4" destOrd="0" presId="urn:microsoft.com/office/officeart/2005/8/layout/hChevron3"/>
    <dgm:cxn modelId="{2310DDC6-4EA1-4BE7-A37D-28C6E191038A}" type="presParOf" srcId="{03A98E68-BC07-4A8F-A9E4-66A6C54AFBDC}" destId="{D930D967-640E-4E18-A990-8BA6789C3DC1}" srcOrd="5" destOrd="0" presId="urn:microsoft.com/office/officeart/2005/8/layout/hChevron3"/>
    <dgm:cxn modelId="{EBFD5C4E-9B8A-425E-BFC6-ECAC2B10229A}" type="presParOf" srcId="{03A98E68-BC07-4A8F-A9E4-66A6C54AFBDC}" destId="{9B942AD4-A9CA-46DE-8AA3-700711A038E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46CAAB-A972-4F6C-8C89-BD313A783873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63EE3447-227C-46BE-9D50-68A673958D08}">
      <dgm:prSet phldrT="[Текст]"/>
      <dgm:spPr/>
      <dgm:t>
        <a:bodyPr/>
        <a:lstStyle/>
        <a:p>
          <a:r>
            <a:rPr lang="kk-KZ" b="1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8BD5C-49DA-4A88-BA58-44E0BF94FE15}" type="parTrans" cxnId="{2DA2C29F-BC32-4DE1-B086-591A43B7A5E2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7CF9F-F901-48F2-AB09-3BADF787D000}" type="sibTrans" cxnId="{2DA2C29F-BC32-4DE1-B086-591A43B7A5E2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B8CB1-02B2-4648-8DE4-7F7CE3359BCA}">
      <dgm:prSet phldrT="[Текст]"/>
      <dgm:spPr/>
      <dgm:t>
        <a:bodyPr/>
        <a:lstStyle/>
        <a:p>
          <a:r>
            <a:rPr lang="kk-KZ" b="1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A4F6F-2C91-4B63-B7A9-74763CC22C28}" type="parTrans" cxnId="{41097C9B-FD6A-4A3B-8C83-1934C07DA51A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EA409-B112-418E-9A1D-38E573F8635A}" type="sibTrans" cxnId="{41097C9B-FD6A-4A3B-8C83-1934C07DA51A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B1352-12FA-468C-AEF9-A1686922F581}">
      <dgm:prSet phldrT="[Текст]"/>
      <dgm:spPr/>
      <dgm:t>
        <a:bodyPr/>
        <a:lstStyle/>
        <a:p>
          <a:r>
            <a:rPr lang="kk-KZ" b="1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AC371-FF9A-4714-A4B9-2AF40D8B4A18}" type="parTrans" cxnId="{CAAA3490-3C47-4F64-8074-0BF2626E6D9E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7166E-6834-40A0-AB6B-6A604FAC3D77}" type="sibTrans" cxnId="{CAAA3490-3C47-4F64-8074-0BF2626E6D9E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1075D-3039-46A8-8E57-FEE88F0704F4}">
      <dgm:prSet/>
      <dgm:spPr/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EF69C-295E-4AB3-9B8D-F86AC68E5B6E}" type="parTrans" cxnId="{1852A66B-EC21-43DA-B265-F127A00DC057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1637A-F5E3-441B-A801-35B18E00D524}" type="sibTrans" cxnId="{1852A66B-EC21-43DA-B265-F127A00DC057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98E68-BC07-4A8F-A9E4-66A6C54AFBDC}" type="pres">
      <dgm:prSet presAssocID="{F646CAAB-A972-4F6C-8C89-BD313A783873}" presName="Name0" presStyleCnt="0">
        <dgm:presLayoutVars>
          <dgm:dir/>
          <dgm:resizeHandles val="exact"/>
        </dgm:presLayoutVars>
      </dgm:prSet>
      <dgm:spPr/>
    </dgm:pt>
    <dgm:pt modelId="{A3459A2E-BE1C-446E-80FF-268F0F294335}" type="pres">
      <dgm:prSet presAssocID="{63EE3447-227C-46BE-9D50-68A673958D08}" presName="parTxOnly" presStyleLbl="node1" presStyleIdx="0" presStyleCnt="4">
        <dgm:presLayoutVars>
          <dgm:bulletEnabled val="1"/>
        </dgm:presLayoutVars>
      </dgm:prSet>
      <dgm:spPr/>
    </dgm:pt>
    <dgm:pt modelId="{6B11FE39-0814-47EE-A77E-6E7F3AEDE07A}" type="pres">
      <dgm:prSet presAssocID="{E907CF9F-F901-48F2-AB09-3BADF787D000}" presName="parSpace" presStyleCnt="0"/>
      <dgm:spPr/>
    </dgm:pt>
    <dgm:pt modelId="{488F4096-3A8E-4964-9BAC-6C1B5C8146EA}" type="pres">
      <dgm:prSet presAssocID="{E73B8CB1-02B2-4648-8DE4-7F7CE3359BCA}" presName="parTxOnly" presStyleLbl="node1" presStyleIdx="1" presStyleCnt="4">
        <dgm:presLayoutVars>
          <dgm:bulletEnabled val="1"/>
        </dgm:presLayoutVars>
      </dgm:prSet>
      <dgm:spPr/>
    </dgm:pt>
    <dgm:pt modelId="{2EFF9542-BF37-4E98-BED6-751E2B21AF82}" type="pres">
      <dgm:prSet presAssocID="{A13EA409-B112-418E-9A1D-38E573F8635A}" presName="parSpace" presStyleCnt="0"/>
      <dgm:spPr/>
    </dgm:pt>
    <dgm:pt modelId="{7D3B8C94-FBB0-4AC4-858A-C20AF86304E3}" type="pres">
      <dgm:prSet presAssocID="{038B1352-12FA-468C-AEF9-A1686922F581}" presName="parTxOnly" presStyleLbl="node1" presStyleIdx="2" presStyleCnt="4">
        <dgm:presLayoutVars>
          <dgm:bulletEnabled val="1"/>
        </dgm:presLayoutVars>
      </dgm:prSet>
      <dgm:spPr/>
    </dgm:pt>
    <dgm:pt modelId="{D930D967-640E-4E18-A990-8BA6789C3DC1}" type="pres">
      <dgm:prSet presAssocID="{75C7166E-6834-40A0-AB6B-6A604FAC3D77}" presName="parSpace" presStyleCnt="0"/>
      <dgm:spPr/>
    </dgm:pt>
    <dgm:pt modelId="{9B942AD4-A9CA-46DE-8AA3-700711A038E8}" type="pres">
      <dgm:prSet presAssocID="{B2B1075D-3039-46A8-8E57-FEE88F0704F4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1852A66B-EC21-43DA-B265-F127A00DC057}" srcId="{F646CAAB-A972-4F6C-8C89-BD313A783873}" destId="{B2B1075D-3039-46A8-8E57-FEE88F0704F4}" srcOrd="3" destOrd="0" parTransId="{B86EF69C-295E-4AB3-9B8D-F86AC68E5B6E}" sibTransId="{AF51637A-F5E3-441B-A801-35B18E00D524}"/>
    <dgm:cxn modelId="{CAAA3490-3C47-4F64-8074-0BF2626E6D9E}" srcId="{F646CAAB-A972-4F6C-8C89-BD313A783873}" destId="{038B1352-12FA-468C-AEF9-A1686922F581}" srcOrd="2" destOrd="0" parTransId="{C8EAC371-FF9A-4714-A4B9-2AF40D8B4A18}" sibTransId="{75C7166E-6834-40A0-AB6B-6A604FAC3D77}"/>
    <dgm:cxn modelId="{AF824097-53AD-4FC8-88BF-910AFB00AF22}" type="presOf" srcId="{F646CAAB-A972-4F6C-8C89-BD313A783873}" destId="{03A98E68-BC07-4A8F-A9E4-66A6C54AFBDC}" srcOrd="0" destOrd="0" presId="urn:microsoft.com/office/officeart/2005/8/layout/hChevron3"/>
    <dgm:cxn modelId="{41097C9B-FD6A-4A3B-8C83-1934C07DA51A}" srcId="{F646CAAB-A972-4F6C-8C89-BD313A783873}" destId="{E73B8CB1-02B2-4648-8DE4-7F7CE3359BCA}" srcOrd="1" destOrd="0" parTransId="{B1FA4F6F-2C91-4B63-B7A9-74763CC22C28}" sibTransId="{A13EA409-B112-418E-9A1D-38E573F8635A}"/>
    <dgm:cxn modelId="{DE42D69B-AC7D-4454-84EF-B61D08A7DCA5}" type="presOf" srcId="{E73B8CB1-02B2-4648-8DE4-7F7CE3359BCA}" destId="{488F4096-3A8E-4964-9BAC-6C1B5C8146EA}" srcOrd="0" destOrd="0" presId="urn:microsoft.com/office/officeart/2005/8/layout/hChevron3"/>
    <dgm:cxn modelId="{2DA2C29F-BC32-4DE1-B086-591A43B7A5E2}" srcId="{F646CAAB-A972-4F6C-8C89-BD313A783873}" destId="{63EE3447-227C-46BE-9D50-68A673958D08}" srcOrd="0" destOrd="0" parTransId="{E128BD5C-49DA-4A88-BA58-44E0BF94FE15}" sibTransId="{E907CF9F-F901-48F2-AB09-3BADF787D000}"/>
    <dgm:cxn modelId="{91DF09D6-7A7D-42C7-82DD-757EB818A19C}" type="presOf" srcId="{B2B1075D-3039-46A8-8E57-FEE88F0704F4}" destId="{9B942AD4-A9CA-46DE-8AA3-700711A038E8}" srcOrd="0" destOrd="0" presId="urn:microsoft.com/office/officeart/2005/8/layout/hChevron3"/>
    <dgm:cxn modelId="{E954E0EC-45D0-4184-8BED-99F4FC6A5F10}" type="presOf" srcId="{038B1352-12FA-468C-AEF9-A1686922F581}" destId="{7D3B8C94-FBB0-4AC4-858A-C20AF86304E3}" srcOrd="0" destOrd="0" presId="urn:microsoft.com/office/officeart/2005/8/layout/hChevron3"/>
    <dgm:cxn modelId="{96F4A9F6-899C-4AEC-9401-BB2B197F319F}" type="presOf" srcId="{63EE3447-227C-46BE-9D50-68A673958D08}" destId="{A3459A2E-BE1C-446E-80FF-268F0F294335}" srcOrd="0" destOrd="0" presId="urn:microsoft.com/office/officeart/2005/8/layout/hChevron3"/>
    <dgm:cxn modelId="{9AC69435-38DD-4DC1-ADAE-B4AF003F9830}" type="presParOf" srcId="{03A98E68-BC07-4A8F-A9E4-66A6C54AFBDC}" destId="{A3459A2E-BE1C-446E-80FF-268F0F294335}" srcOrd="0" destOrd="0" presId="urn:microsoft.com/office/officeart/2005/8/layout/hChevron3"/>
    <dgm:cxn modelId="{7BCB7882-C75E-4C21-9F4D-D26F96374A6A}" type="presParOf" srcId="{03A98E68-BC07-4A8F-A9E4-66A6C54AFBDC}" destId="{6B11FE39-0814-47EE-A77E-6E7F3AEDE07A}" srcOrd="1" destOrd="0" presId="urn:microsoft.com/office/officeart/2005/8/layout/hChevron3"/>
    <dgm:cxn modelId="{83C95BE8-E12D-4534-AD2F-54287095AAE6}" type="presParOf" srcId="{03A98E68-BC07-4A8F-A9E4-66A6C54AFBDC}" destId="{488F4096-3A8E-4964-9BAC-6C1B5C8146EA}" srcOrd="2" destOrd="0" presId="urn:microsoft.com/office/officeart/2005/8/layout/hChevron3"/>
    <dgm:cxn modelId="{0AB78B5D-76D2-418F-844E-B9250A4BF7CE}" type="presParOf" srcId="{03A98E68-BC07-4A8F-A9E4-66A6C54AFBDC}" destId="{2EFF9542-BF37-4E98-BED6-751E2B21AF82}" srcOrd="3" destOrd="0" presId="urn:microsoft.com/office/officeart/2005/8/layout/hChevron3"/>
    <dgm:cxn modelId="{8D2BAABA-16C4-4836-89A4-4516522BA9A0}" type="presParOf" srcId="{03A98E68-BC07-4A8F-A9E4-66A6C54AFBDC}" destId="{7D3B8C94-FBB0-4AC4-858A-C20AF86304E3}" srcOrd="4" destOrd="0" presId="urn:microsoft.com/office/officeart/2005/8/layout/hChevron3"/>
    <dgm:cxn modelId="{2310DDC6-4EA1-4BE7-A37D-28C6E191038A}" type="presParOf" srcId="{03A98E68-BC07-4A8F-A9E4-66A6C54AFBDC}" destId="{D930D967-640E-4E18-A990-8BA6789C3DC1}" srcOrd="5" destOrd="0" presId="urn:microsoft.com/office/officeart/2005/8/layout/hChevron3"/>
    <dgm:cxn modelId="{EBFD5C4E-9B8A-425E-BFC6-ECAC2B10229A}" type="presParOf" srcId="{03A98E68-BC07-4A8F-A9E4-66A6C54AFBDC}" destId="{9B942AD4-A9CA-46DE-8AA3-700711A038E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59A2E-BE1C-446E-80FF-268F0F294335}">
      <dsp:nvSpPr>
        <dsp:cNvPr id="0" name=""/>
        <dsp:cNvSpPr/>
      </dsp:nvSpPr>
      <dsp:spPr>
        <a:xfrm>
          <a:off x="3483" y="0"/>
          <a:ext cx="3495264" cy="38996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3" y="0"/>
        <a:ext cx="3397773" cy="389964"/>
      </dsp:txXfrm>
    </dsp:sp>
    <dsp:sp modelId="{488F4096-3A8E-4964-9BAC-6C1B5C8146EA}">
      <dsp:nvSpPr>
        <dsp:cNvPr id="0" name=""/>
        <dsp:cNvSpPr/>
      </dsp:nvSpPr>
      <dsp:spPr>
        <a:xfrm>
          <a:off x="2799695" y="0"/>
          <a:ext cx="3495264" cy="389964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4677" y="0"/>
        <a:ext cx="3105300" cy="389964"/>
      </dsp:txXfrm>
    </dsp:sp>
    <dsp:sp modelId="{7D3B8C94-FBB0-4AC4-858A-C20AF86304E3}">
      <dsp:nvSpPr>
        <dsp:cNvPr id="0" name=""/>
        <dsp:cNvSpPr/>
      </dsp:nvSpPr>
      <dsp:spPr>
        <a:xfrm>
          <a:off x="5595907" y="0"/>
          <a:ext cx="3495264" cy="389964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0889" y="0"/>
        <a:ext cx="3105300" cy="389964"/>
      </dsp:txXfrm>
    </dsp:sp>
    <dsp:sp modelId="{9B942AD4-A9CA-46DE-8AA3-700711A038E8}">
      <dsp:nvSpPr>
        <dsp:cNvPr id="0" name=""/>
        <dsp:cNvSpPr/>
      </dsp:nvSpPr>
      <dsp:spPr>
        <a:xfrm>
          <a:off x="8392118" y="0"/>
          <a:ext cx="3495264" cy="3899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87100" y="0"/>
        <a:ext cx="3105300" cy="389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DD23A-4A0B-43AA-82D1-F89DE3A4B063}">
      <dsp:nvSpPr>
        <dsp:cNvPr id="0" name=""/>
        <dsp:cNvSpPr/>
      </dsp:nvSpPr>
      <dsp:spPr>
        <a:xfrm>
          <a:off x="5604061" y="1437378"/>
          <a:ext cx="4643668" cy="402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81"/>
              </a:lnTo>
              <a:lnTo>
                <a:pt x="4643668" y="201481"/>
              </a:lnTo>
              <a:lnTo>
                <a:pt x="4643668" y="40296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7C4F0-C3C0-4C81-8967-5A59275CA491}">
      <dsp:nvSpPr>
        <dsp:cNvPr id="0" name=""/>
        <dsp:cNvSpPr/>
      </dsp:nvSpPr>
      <dsp:spPr>
        <a:xfrm>
          <a:off x="5604061" y="1437378"/>
          <a:ext cx="2321834" cy="402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81"/>
              </a:lnTo>
              <a:lnTo>
                <a:pt x="2321834" y="201481"/>
              </a:lnTo>
              <a:lnTo>
                <a:pt x="2321834" y="40296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9187F-F808-4CFC-9DAA-C01677E0F135}">
      <dsp:nvSpPr>
        <dsp:cNvPr id="0" name=""/>
        <dsp:cNvSpPr/>
      </dsp:nvSpPr>
      <dsp:spPr>
        <a:xfrm>
          <a:off x="5558341" y="1437378"/>
          <a:ext cx="91440" cy="402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96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B94DC-A467-4DE6-B303-75C78ADA51DD}">
      <dsp:nvSpPr>
        <dsp:cNvPr id="0" name=""/>
        <dsp:cNvSpPr/>
      </dsp:nvSpPr>
      <dsp:spPr>
        <a:xfrm>
          <a:off x="3282227" y="1437378"/>
          <a:ext cx="2321834" cy="402962"/>
        </a:xfrm>
        <a:custGeom>
          <a:avLst/>
          <a:gdLst/>
          <a:ahLst/>
          <a:cxnLst/>
          <a:rect l="0" t="0" r="0" b="0"/>
          <a:pathLst>
            <a:path>
              <a:moveTo>
                <a:pt x="2321834" y="0"/>
              </a:moveTo>
              <a:lnTo>
                <a:pt x="2321834" y="201481"/>
              </a:lnTo>
              <a:lnTo>
                <a:pt x="0" y="201481"/>
              </a:lnTo>
              <a:lnTo>
                <a:pt x="0" y="40296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A9BF6-C6AE-4FBB-997F-2FD8F9D2D6A5}">
      <dsp:nvSpPr>
        <dsp:cNvPr id="0" name=""/>
        <dsp:cNvSpPr/>
      </dsp:nvSpPr>
      <dsp:spPr>
        <a:xfrm>
          <a:off x="960393" y="1437378"/>
          <a:ext cx="4643668" cy="402962"/>
        </a:xfrm>
        <a:custGeom>
          <a:avLst/>
          <a:gdLst/>
          <a:ahLst/>
          <a:cxnLst/>
          <a:rect l="0" t="0" r="0" b="0"/>
          <a:pathLst>
            <a:path>
              <a:moveTo>
                <a:pt x="4643668" y="0"/>
              </a:moveTo>
              <a:lnTo>
                <a:pt x="4643668" y="201481"/>
              </a:lnTo>
              <a:lnTo>
                <a:pt x="0" y="201481"/>
              </a:lnTo>
              <a:lnTo>
                <a:pt x="0" y="40296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FA57A-F0EA-4CBB-86BE-A18B13C00BD0}">
      <dsp:nvSpPr>
        <dsp:cNvPr id="0" name=""/>
        <dsp:cNvSpPr/>
      </dsp:nvSpPr>
      <dsp:spPr>
        <a:xfrm>
          <a:off x="4644626" y="477942"/>
          <a:ext cx="1918871" cy="959435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i="0" u="none" strike="noStrike" kern="1200" baseline="0">
              <a:latin typeface="Arial" panose="020B0604020202020204" pitchFamily="34" charset="0"/>
              <a:cs typeface="Arial" panose="020B0604020202020204" pitchFamily="34" charset="0"/>
            </a:rPr>
            <a:t>Ақпарат нарығы</a:t>
          </a:r>
          <a:endParaRPr lang="ru-KZ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4626" y="477942"/>
        <a:ext cx="1918871" cy="959435"/>
      </dsp:txXfrm>
    </dsp:sp>
    <dsp:sp modelId="{79FD01ED-25B9-4C50-8F4F-6B9EDAAE52AB}">
      <dsp:nvSpPr>
        <dsp:cNvPr id="0" name=""/>
        <dsp:cNvSpPr/>
      </dsp:nvSpPr>
      <dsp:spPr>
        <a:xfrm>
          <a:off x="957" y="1840341"/>
          <a:ext cx="1918871" cy="95943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0" i="0" u="none" strike="noStrike" kern="1200" baseline="0">
              <a:latin typeface="Arial" panose="020B0604020202020204" pitchFamily="34" charset="0"/>
              <a:cs typeface="Arial" panose="020B0604020202020204" pitchFamily="34" charset="0"/>
            </a:rPr>
            <a:t>Іскерлік ақпарат</a:t>
          </a:r>
          <a:endParaRPr lang="ru-KZ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7" y="1840341"/>
        <a:ext cx="1918871" cy="959435"/>
      </dsp:txXfrm>
    </dsp:sp>
    <dsp:sp modelId="{E314B97D-28E8-4084-8493-9D8DF8FEF32C}">
      <dsp:nvSpPr>
        <dsp:cNvPr id="0" name=""/>
        <dsp:cNvSpPr/>
      </dsp:nvSpPr>
      <dsp:spPr>
        <a:xfrm>
          <a:off x="2322792" y="1840341"/>
          <a:ext cx="1918871" cy="95943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0" i="0" u="none" strike="noStrike" kern="1200" baseline="0">
              <a:latin typeface="Arial" panose="020B0604020202020204" pitchFamily="34" charset="0"/>
              <a:cs typeface="Arial" panose="020B0604020202020204" pitchFamily="34" charset="0"/>
            </a:rPr>
            <a:t>Мамандарға арналған ақпарат</a:t>
          </a:r>
          <a:endParaRPr lang="ru-KZ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2792" y="1840341"/>
        <a:ext cx="1918871" cy="959435"/>
      </dsp:txXfrm>
    </dsp:sp>
    <dsp:sp modelId="{E7DCF975-6BAE-40B1-B3E4-C393EA039F04}">
      <dsp:nvSpPr>
        <dsp:cNvPr id="0" name=""/>
        <dsp:cNvSpPr/>
      </dsp:nvSpPr>
      <dsp:spPr>
        <a:xfrm>
          <a:off x="4644626" y="1840341"/>
          <a:ext cx="1918871" cy="95943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0" i="0" u="none" strike="noStrike" kern="1200" baseline="0">
              <a:latin typeface="Arial" panose="020B0604020202020204" pitchFamily="34" charset="0"/>
              <a:cs typeface="Arial" panose="020B0604020202020204" pitchFamily="34" charset="0"/>
            </a:rPr>
            <a:t>Білім беру қызметі</a:t>
          </a:r>
          <a:endParaRPr lang="ru-KZ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4626" y="1840341"/>
        <a:ext cx="1918871" cy="959435"/>
      </dsp:txXfrm>
    </dsp:sp>
    <dsp:sp modelId="{B4A0A6EB-CB53-4700-8EB7-BD0B95D99CBD}">
      <dsp:nvSpPr>
        <dsp:cNvPr id="0" name=""/>
        <dsp:cNvSpPr/>
      </dsp:nvSpPr>
      <dsp:spPr>
        <a:xfrm>
          <a:off x="6966460" y="1840341"/>
          <a:ext cx="1918871" cy="95943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0" i="0" u="none" strike="noStrike" kern="1200" baseline="0">
              <a:latin typeface="Arial" panose="020B0604020202020204" pitchFamily="34" charset="0"/>
              <a:cs typeface="Arial" panose="020B0604020202020204" pitchFamily="34" charset="0"/>
            </a:rPr>
            <a:t>Тұтынуға арналған ақпарат</a:t>
          </a:r>
          <a:endParaRPr lang="ru-KZ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66460" y="1840341"/>
        <a:ext cx="1918871" cy="959435"/>
      </dsp:txXfrm>
    </dsp:sp>
    <dsp:sp modelId="{A721DED5-9DBE-4695-9B1C-DC29D239EFD2}">
      <dsp:nvSpPr>
        <dsp:cNvPr id="0" name=""/>
        <dsp:cNvSpPr/>
      </dsp:nvSpPr>
      <dsp:spPr>
        <a:xfrm>
          <a:off x="9288294" y="1840341"/>
          <a:ext cx="1918871" cy="95943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0" i="0" u="none" strike="noStrike" kern="1200" baseline="0">
              <a:latin typeface="Arial" panose="020B0604020202020204" pitchFamily="34" charset="0"/>
              <a:cs typeface="Arial" panose="020B0604020202020204" pitchFamily="34" charset="0"/>
            </a:rPr>
            <a:t>Ақпараттық жүйелер мен құралдар</a:t>
          </a:r>
          <a:endParaRPr lang="ru-KZ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88294" y="1840341"/>
        <a:ext cx="1918871" cy="959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59A2E-BE1C-446E-80FF-268F0F294335}">
      <dsp:nvSpPr>
        <dsp:cNvPr id="0" name=""/>
        <dsp:cNvSpPr/>
      </dsp:nvSpPr>
      <dsp:spPr>
        <a:xfrm>
          <a:off x="3483" y="0"/>
          <a:ext cx="3495264" cy="38996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3" y="0"/>
        <a:ext cx="3397773" cy="389964"/>
      </dsp:txXfrm>
    </dsp:sp>
    <dsp:sp modelId="{488F4096-3A8E-4964-9BAC-6C1B5C8146EA}">
      <dsp:nvSpPr>
        <dsp:cNvPr id="0" name=""/>
        <dsp:cNvSpPr/>
      </dsp:nvSpPr>
      <dsp:spPr>
        <a:xfrm>
          <a:off x="2799695" y="0"/>
          <a:ext cx="3495264" cy="389964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4677" y="0"/>
        <a:ext cx="3105300" cy="389964"/>
      </dsp:txXfrm>
    </dsp:sp>
    <dsp:sp modelId="{7D3B8C94-FBB0-4AC4-858A-C20AF86304E3}">
      <dsp:nvSpPr>
        <dsp:cNvPr id="0" name=""/>
        <dsp:cNvSpPr/>
      </dsp:nvSpPr>
      <dsp:spPr>
        <a:xfrm>
          <a:off x="5595907" y="0"/>
          <a:ext cx="3495264" cy="389964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0889" y="0"/>
        <a:ext cx="3105300" cy="389964"/>
      </dsp:txXfrm>
    </dsp:sp>
    <dsp:sp modelId="{9B942AD4-A9CA-46DE-8AA3-700711A038E8}">
      <dsp:nvSpPr>
        <dsp:cNvPr id="0" name=""/>
        <dsp:cNvSpPr/>
      </dsp:nvSpPr>
      <dsp:spPr>
        <a:xfrm>
          <a:off x="8392118" y="0"/>
          <a:ext cx="3495264" cy="3899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87100" y="0"/>
        <a:ext cx="3105300" cy="389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59A2E-BE1C-446E-80FF-268F0F294335}">
      <dsp:nvSpPr>
        <dsp:cNvPr id="0" name=""/>
        <dsp:cNvSpPr/>
      </dsp:nvSpPr>
      <dsp:spPr>
        <a:xfrm>
          <a:off x="3483" y="0"/>
          <a:ext cx="3495264" cy="38996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3" y="0"/>
        <a:ext cx="3397773" cy="389964"/>
      </dsp:txXfrm>
    </dsp:sp>
    <dsp:sp modelId="{488F4096-3A8E-4964-9BAC-6C1B5C8146EA}">
      <dsp:nvSpPr>
        <dsp:cNvPr id="0" name=""/>
        <dsp:cNvSpPr/>
      </dsp:nvSpPr>
      <dsp:spPr>
        <a:xfrm>
          <a:off x="2799695" y="0"/>
          <a:ext cx="3495264" cy="389964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4677" y="0"/>
        <a:ext cx="3105300" cy="389964"/>
      </dsp:txXfrm>
    </dsp:sp>
    <dsp:sp modelId="{7D3B8C94-FBB0-4AC4-858A-C20AF86304E3}">
      <dsp:nvSpPr>
        <dsp:cNvPr id="0" name=""/>
        <dsp:cNvSpPr/>
      </dsp:nvSpPr>
      <dsp:spPr>
        <a:xfrm>
          <a:off x="5595907" y="0"/>
          <a:ext cx="3495264" cy="389964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0889" y="0"/>
        <a:ext cx="3105300" cy="389964"/>
      </dsp:txXfrm>
    </dsp:sp>
    <dsp:sp modelId="{9B942AD4-A9CA-46DE-8AA3-700711A038E8}">
      <dsp:nvSpPr>
        <dsp:cNvPr id="0" name=""/>
        <dsp:cNvSpPr/>
      </dsp:nvSpPr>
      <dsp:spPr>
        <a:xfrm>
          <a:off x="8392118" y="0"/>
          <a:ext cx="3495264" cy="3899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87100" y="0"/>
        <a:ext cx="3105300" cy="389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BDBF8-E6EA-1C4A-9800-FBF43A879D8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E0A14-86DC-8C42-9B2C-FFFD8CFF7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9FDCD-7294-1C4E-97DE-7E085F5A24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88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4818" y="224631"/>
            <a:ext cx="771248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Абай атындағы Қазақ Ұлттық педагогикалық университеті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8" y="67469"/>
            <a:ext cx="196510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98;p20"/>
          <p:cNvSpPr/>
          <p:nvPr/>
        </p:nvSpPr>
        <p:spPr>
          <a:xfrm>
            <a:off x="0" y="6633886"/>
            <a:ext cx="12191999" cy="17949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805242" y="1098604"/>
            <a:ext cx="10569997" cy="540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Дәріс 13. </a:t>
            </a:r>
            <a:r>
              <a:rPr lang="kk-KZ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Ғаламдық ақпараттық кеңістік.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Ғалам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данудың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тұжырымдамалық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картасы</a:t>
            </a:r>
            <a:endParaRPr lang="ru-KZ" sz="2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algn="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Алиаскаров Думан Тоқтарұлы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«География және экология»</a:t>
            </a:r>
          </a:p>
          <a:p>
            <a:pPr algn="r"/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кафедрасының аға оқытушысы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PhD,  </a:t>
            </a:r>
          </a:p>
          <a:p>
            <a:pPr algn="r"/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Абай атындағы ҚазҰПУ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  <a:p>
            <a:pPr algn="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Tx/>
              <a:buSzTx/>
              <a:buFontTx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Алматы,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DCCD3F-D601-45F6-8C6A-DF8299D968A5}"/>
              </a:ext>
            </a:extLst>
          </p:cNvPr>
          <p:cNvSpPr txBox="1"/>
          <p:nvPr/>
        </p:nvSpPr>
        <p:spPr>
          <a:xfrm>
            <a:off x="720538" y="615006"/>
            <a:ext cx="10750924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Жаһанданудың Тұжырымдамалық картасын анықтауға мүмкіндік береді:</a:t>
            </a:r>
            <a:endParaRPr lang="ru-KZ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7DB5530-060B-4580-A87A-C36EE69DBAA5}"/>
              </a:ext>
            </a:extLst>
          </p:cNvPr>
          <p:cNvGraphicFramePr/>
          <p:nvPr/>
        </p:nvGraphicFramePr>
        <p:xfrm>
          <a:off x="100638" y="1536465"/>
          <a:ext cx="11890867" cy="389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C0FF10-4CB0-4735-B6E2-1592496D6A52}"/>
              </a:ext>
            </a:extLst>
          </p:cNvPr>
          <p:cNvSpPr txBox="1"/>
          <p:nvPr/>
        </p:nvSpPr>
        <p:spPr>
          <a:xfrm>
            <a:off x="268726" y="2445298"/>
            <a:ext cx="2366897" cy="3600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6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 жаһандану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оқиғалардың ақпарат әлеміндегі дифференциациясы мен олардың салдары, өзара байланысы мен өзара тәуелділігі – адамдарды, әр түрлі қоғамдарды араластырып, біріктіреді</a:t>
            </a:r>
            <a:endParaRPr lang="ru-KZ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848A56-25F3-46F2-B348-D16FAAF1DAE5}"/>
              </a:ext>
            </a:extLst>
          </p:cNvPr>
          <p:cNvSpPr txBox="1"/>
          <p:nvPr/>
        </p:nvSpPr>
        <p:spPr>
          <a:xfrm>
            <a:off x="2974322" y="2466733"/>
            <a:ext cx="2518802" cy="3073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6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Технологиялық жаһандану</a:t>
            </a:r>
            <a:r>
              <a:rPr lang="kk-KZ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Facebook, Instagram, </a:t>
            </a:r>
            <a:r>
              <a:rPr lang="en-US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Tik-Tok</a:t>
            </a:r>
            <a:r>
              <a:rPr lang="kk-KZ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немесе Youtube сияқты платформалар арқылы сандық әлемнің күші арқасында миллиондаған адамдар бір-бірімен байланысады және әрекеттеседі</a:t>
            </a:r>
            <a:endParaRPr lang="ru-KZ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E7516-C59D-4CFE-B811-4C084796AEBB}"/>
              </a:ext>
            </a:extLst>
          </p:cNvPr>
          <p:cNvSpPr txBox="1"/>
          <p:nvPr/>
        </p:nvSpPr>
        <p:spPr>
          <a:xfrm>
            <a:off x="9028021" y="2480672"/>
            <a:ext cx="2619935" cy="3600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6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Экологиялық жаһандану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Жер планетасын біртұтас ғаламдық субъект ретінде қарастыру идеясын түсіндіреді - бұл барлық қоғамдарды қорғауға тиісті ортақ игілік, өйткені ауа-райы бәріне әсер етеді және біз бәріміз бірдей қоршаған ортаның бір бөлшегіміз</a:t>
            </a:r>
            <a:endParaRPr lang="ru-KZ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1DA5A-DAFC-4402-959B-8D1E32F49178}"/>
              </a:ext>
            </a:extLst>
          </p:cNvPr>
          <p:cNvSpPr txBox="1"/>
          <p:nvPr/>
        </p:nvSpPr>
        <p:spPr>
          <a:xfrm>
            <a:off x="5775512" y="2466733"/>
            <a:ext cx="261993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Географиялық жаһандану</a:t>
            </a:r>
            <a:endParaRPr lang="en-US" sz="1600" b="1" i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 үнемі өзгеріп отыратын әлемнің әртүрлі аймақтарының жаңа ұйымы мен иерархиясы.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</a:t>
            </a:r>
            <a:r>
              <a:rPr lang="kk-KZ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арапайым және қолжетімді болған көлік пен рейстермен, талап етілетін визалары бар бірнеше елдерді қоспағанда, әлем бойынша ешқандай шектеусіз саяхаттауға болады</a:t>
            </a:r>
            <a:endParaRPr lang="ru-KZ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0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A735F7-D635-43AC-A021-AFB3C20EE86F}"/>
              </a:ext>
            </a:extLst>
          </p:cNvPr>
          <p:cNvSpPr txBox="1"/>
          <p:nvPr/>
        </p:nvSpPr>
        <p:spPr>
          <a:xfrm>
            <a:off x="3363445" y="2070849"/>
            <a:ext cx="60948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kk-KZ" sz="1400" b="1" spc="2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Жаһандану болашағының қозғаушы күштеріне мұқият назар аудару керек. Ақпараттық қоғам жағдайында кез-келген тұтынушы үшін өсуге және тіпті олардан пайда табуға көмектеседі. Ішінара байланысты ұлттық экономикалардың тұрақсыз әлемі көпұлтты фирмаларды басқаруды қиындатса да, жаһандық стратегияның мүмкіндіктерін кеңейтеді</a:t>
            </a:r>
            <a:r>
              <a:rPr lang="kk-KZ" sz="1400" spc="2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kk-KZ" sz="1400" spc="25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Кім</a:t>
            </a:r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ақпаратқа</a:t>
            </a:r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сол</a:t>
            </a:r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әлемді</a:t>
            </a:r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басқарады</a:t>
            </a:r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Натан Ротшильд). 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2C7E4A-B4D7-46B5-AA2B-DC0E6D95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13" y="1183542"/>
            <a:ext cx="1566808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1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D270A4C-EDE3-41AF-B35F-BF736101EFAE}"/>
              </a:ext>
            </a:extLst>
          </p:cNvPr>
          <p:cNvSpPr txBox="1"/>
          <p:nvPr/>
        </p:nvSpPr>
        <p:spPr>
          <a:xfrm>
            <a:off x="2032187" y="2063242"/>
            <a:ext cx="6094878" cy="1488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Негізгі ұғымдар мен түсініктер:</a:t>
            </a:r>
            <a:endParaRPr lang="ru-K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kk-K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Ақпараттық кеңістік, ақпараттық экономика;</a:t>
            </a:r>
            <a:endParaRPr lang="ru-K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kk-K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Ақпараттық қоғам тұжырымдамасы;</a:t>
            </a:r>
            <a:endParaRPr lang="ru-K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kk-K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Жаһанданудың тұжырымдамалық картасы.</a:t>
            </a:r>
            <a:endParaRPr lang="ru-K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4F9A681A-5D77-48D3-9BBA-09A9E483FBCF}"/>
              </a:ext>
            </a:extLst>
          </p:cNvPr>
          <p:cNvSpPr/>
          <p:nvPr/>
        </p:nvSpPr>
        <p:spPr>
          <a:xfrm>
            <a:off x="334964" y="260648"/>
            <a:ext cx="5545013" cy="50405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B25F7-DD66-4681-AFE2-7464110AF74D}"/>
              </a:ext>
            </a:extLst>
          </p:cNvPr>
          <p:cNvSpPr txBox="1"/>
          <p:nvPr/>
        </p:nvSpPr>
        <p:spPr>
          <a:xfrm>
            <a:off x="551384" y="332657"/>
            <a:ext cx="504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тұжырымдамасы</a:t>
            </a:r>
            <a:endParaRPr lang="ru-K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E972754-BEAC-4AF7-B4D1-5756AE5D7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736035"/>
              </p:ext>
            </p:extLst>
          </p:nvPr>
        </p:nvGraphicFramePr>
        <p:xfrm>
          <a:off x="100639" y="2221261"/>
          <a:ext cx="11890867" cy="389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9847B60-D557-4291-8D5F-AF000E1656FB}"/>
              </a:ext>
            </a:extLst>
          </p:cNvPr>
          <p:cNvSpPr txBox="1"/>
          <p:nvPr/>
        </p:nvSpPr>
        <p:spPr>
          <a:xfrm>
            <a:off x="262271" y="1052068"/>
            <a:ext cx="112820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З. Бжезинский, Д. Белл, А.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Тоффлер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қалаған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постиндустриалды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қоғамның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ұғымынан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авторлар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әркелкі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атаулар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қолданады</a:t>
            </a:r>
            <a:endParaRPr lang="ru-K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A7E7EE-CC20-4E91-848F-8243916A3F26}"/>
              </a:ext>
            </a:extLst>
          </p:cNvPr>
          <p:cNvSpPr txBox="1"/>
          <p:nvPr/>
        </p:nvSpPr>
        <p:spPr>
          <a:xfrm>
            <a:off x="9424798" y="5460489"/>
            <a:ext cx="1689194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«ашық қоғам»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Дж. Сорос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0593C7-10EB-4F38-A17E-C06B846F7B75}"/>
              </a:ext>
            </a:extLst>
          </p:cNvPr>
          <p:cNvSpPr txBox="1"/>
          <p:nvPr/>
        </p:nvSpPr>
        <p:spPr>
          <a:xfrm>
            <a:off x="334964" y="5479268"/>
            <a:ext cx="2347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«ағартылған қоғам»</a:t>
            </a:r>
            <a:endParaRPr lang="kk-KZ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Флекснер </a:t>
            </a:r>
            <a:endParaRPr lang="ru-KZ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628968-73F2-4132-A26F-B61A4F0375BC}"/>
              </a:ext>
            </a:extLst>
          </p:cNvPr>
          <p:cNvSpPr txBox="1"/>
          <p:nvPr/>
        </p:nvSpPr>
        <p:spPr>
          <a:xfrm>
            <a:off x="3262591" y="5464442"/>
            <a:ext cx="2026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«қатер қоғамы»</a:t>
            </a:r>
            <a:endParaRPr lang="kk-KZ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У. Бек</a:t>
            </a:r>
            <a:endParaRPr lang="ru-KZ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F1E676-6671-4AF3-846C-EB4AE12111CF}"/>
              </a:ext>
            </a:extLst>
          </p:cNvPr>
          <p:cNvSpPr txBox="1"/>
          <p:nvPr/>
        </p:nvSpPr>
        <p:spPr>
          <a:xfrm>
            <a:off x="5591944" y="5464441"/>
            <a:ext cx="3313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«посткапиталистік қоғам»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Друккер</a:t>
            </a:r>
            <a:endParaRPr lang="ru-KZ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67528ED-777C-46D0-99E9-C00100B90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2441" y="2911287"/>
            <a:ext cx="1843336" cy="24191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B4602BA-50C8-4271-B306-2496B3311C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4019" y="2894483"/>
            <a:ext cx="1952959" cy="243594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4EC3CB8-93D4-46D6-9368-DFA5FDB070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0268" y="2894483"/>
            <a:ext cx="2093938" cy="24359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D4F34E-8B25-4D0F-8602-4F80A9D7F0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801" y="2894483"/>
            <a:ext cx="1689992" cy="24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543;p52"/>
          <p:cNvSpPr/>
          <p:nvPr/>
        </p:nvSpPr>
        <p:spPr>
          <a:xfrm rot="10800000">
            <a:off x="2897204" y="3468831"/>
            <a:ext cx="638175" cy="204800"/>
          </a:xfrm>
          <a:custGeom>
            <a:avLst/>
            <a:gdLst/>
            <a:ahLst/>
            <a:cxnLst/>
            <a:rect l="l" t="t" r="r" b="b"/>
            <a:pathLst>
              <a:path w="25527" h="8192" extrusionOk="0">
                <a:moveTo>
                  <a:pt x="25527" y="8192"/>
                </a:moveTo>
                <a:cubicBezTo>
                  <a:pt x="23811" y="-386"/>
                  <a:pt x="7825" y="-1816"/>
                  <a:pt x="0" y="2096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5" name="Прямоугольник 14"/>
          <p:cNvSpPr/>
          <p:nvPr/>
        </p:nvSpPr>
        <p:spPr>
          <a:xfrm>
            <a:off x="9421643" y="3026857"/>
            <a:ext cx="23452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Қоғам өмірінде инновациялық жетістіктерді белсендіру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 err="1">
                <a:solidFill>
                  <a:srgbClr val="002060"/>
                </a:solidFill>
              </a:rPr>
              <a:t>қоғамда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болып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жатқан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өзгерістердің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қарқындылығы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инновациялардың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жоғары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деңгейлілігі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2543;p52"/>
          <p:cNvSpPr/>
          <p:nvPr/>
        </p:nvSpPr>
        <p:spPr>
          <a:xfrm rot="13353903" flipH="1">
            <a:off x="8628096" y="3746503"/>
            <a:ext cx="638175" cy="204800"/>
          </a:xfrm>
          <a:custGeom>
            <a:avLst/>
            <a:gdLst/>
            <a:ahLst/>
            <a:cxnLst/>
            <a:rect l="l" t="t" r="r" b="b"/>
            <a:pathLst>
              <a:path w="25527" h="8192" extrusionOk="0">
                <a:moveTo>
                  <a:pt x="25527" y="8192"/>
                </a:moveTo>
                <a:cubicBezTo>
                  <a:pt x="23811" y="-386"/>
                  <a:pt x="7825" y="-1816"/>
                  <a:pt x="0" y="2096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7" name="Прямоугольник 16"/>
          <p:cNvSpPr/>
          <p:nvPr/>
        </p:nvSpPr>
        <p:spPr>
          <a:xfrm>
            <a:off x="828524" y="3080557"/>
            <a:ext cx="19858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Қоғамды түрлендіру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1600" dirty="0" err="1">
                <a:solidFill>
                  <a:srgbClr val="002060"/>
                </a:solidFill>
              </a:rPr>
              <a:t>экономикалық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және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әлеуметтік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өмірдің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барлық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қырын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бұқаралық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және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стандарттық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сипаттардан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арылту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C9B1D0-AEBD-4C7F-B09E-B5187B9E03E2}"/>
              </a:ext>
            </a:extLst>
          </p:cNvPr>
          <p:cNvSpPr txBox="1"/>
          <p:nvPr/>
        </p:nvSpPr>
        <p:spPr>
          <a:xfrm>
            <a:off x="2185147" y="1318545"/>
            <a:ext cx="77180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Э.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Тоффлердің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пікірінше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қоғамға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мыналар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Рисунок 7" descr="Закрепить со сплошной заливкой">
            <a:extLst>
              <a:ext uri="{FF2B5EF4-FFF2-40B4-BE49-F238E27FC236}">
                <a16:creationId xmlns:a16="http://schemas.microsoft.com/office/drawing/2014/main" id="{2EEFE0ED-49FA-40DA-B6A0-8D39E6406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5379" y="2786983"/>
            <a:ext cx="1363696" cy="1363696"/>
          </a:xfrm>
          <a:prstGeom prst="rect">
            <a:avLst/>
          </a:prstGeom>
        </p:spPr>
      </p:pic>
      <p:pic>
        <p:nvPicPr>
          <p:cNvPr id="23" name="Рисунок 22" descr="Закрепить со сплошной заливкой">
            <a:extLst>
              <a:ext uri="{FF2B5EF4-FFF2-40B4-BE49-F238E27FC236}">
                <a16:creationId xmlns:a16="http://schemas.microsoft.com/office/drawing/2014/main" id="{D5F07BB7-6B19-446B-B62E-918835620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53788">
            <a:off x="7376100" y="2786983"/>
            <a:ext cx="1363696" cy="1363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b="8302"/>
          <a:stretch/>
        </p:blipFill>
        <p:spPr>
          <a:xfrm>
            <a:off x="439696" y="675789"/>
            <a:ext cx="2043424" cy="2003488"/>
          </a:xfrm>
          <a:prstGeom prst="rect">
            <a:avLst/>
          </a:prstGeom>
        </p:spPr>
      </p:pic>
      <p:sp>
        <p:nvSpPr>
          <p:cNvPr id="48" name="Text Placeholder 52"/>
          <p:cNvSpPr txBox="1">
            <a:spLocks/>
          </p:cNvSpPr>
          <p:nvPr/>
        </p:nvSpPr>
        <p:spPr>
          <a:xfrm>
            <a:off x="302870" y="176613"/>
            <a:ext cx="11522075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Ғалымдардың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«ақпараттық кеңістікке» қатысты пікірлері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grpSp>
        <p:nvGrpSpPr>
          <p:cNvPr id="55" name="Graphic 3">
            <a:extLst>
              <a:ext uri="{FF2B5EF4-FFF2-40B4-BE49-F238E27FC236}">
                <a16:creationId xmlns:a16="http://schemas.microsoft.com/office/drawing/2014/main" id="{6727AA60-E4CB-417B-AD91-D08F19705B43}"/>
              </a:ext>
            </a:extLst>
          </p:cNvPr>
          <p:cNvGrpSpPr/>
          <p:nvPr/>
        </p:nvGrpSpPr>
        <p:grpSpPr>
          <a:xfrm>
            <a:off x="478980" y="1211731"/>
            <a:ext cx="7289007" cy="4173006"/>
            <a:chOff x="614244" y="712337"/>
            <a:chExt cx="8718645" cy="4991487"/>
          </a:xfrm>
        </p:grpSpPr>
        <p:sp>
          <p:nvSpPr>
            <p:cNvPr id="78" name="Freeform: Shape 930">
              <a:extLst>
                <a:ext uri="{FF2B5EF4-FFF2-40B4-BE49-F238E27FC236}">
                  <a16:creationId xmlns:a16="http://schemas.microsoft.com/office/drawing/2014/main" id="{EFD94208-6CDD-4029-862B-14871EC4EDC7}"/>
                </a:ext>
              </a:extLst>
            </p:cNvPr>
            <p:cNvSpPr/>
            <p:nvPr/>
          </p:nvSpPr>
          <p:spPr>
            <a:xfrm>
              <a:off x="6702952" y="2645363"/>
              <a:ext cx="2174851" cy="2849420"/>
            </a:xfrm>
            <a:custGeom>
              <a:avLst/>
              <a:gdLst>
                <a:gd name="connsiteX0" fmla="*/ 2174440 w 2174853"/>
                <a:gd name="connsiteY0" fmla="*/ 1536205 h 2849421"/>
                <a:gd name="connsiteX1" fmla="*/ 1949366 w 2174853"/>
                <a:gd name="connsiteY1" fmla="*/ 777295 h 2849421"/>
                <a:gd name="connsiteX2" fmla="*/ 1804179 w 2174853"/>
                <a:gd name="connsiteY2" fmla="*/ 528764 h 2849421"/>
                <a:gd name="connsiteX3" fmla="*/ 1530286 w 2174853"/>
                <a:gd name="connsiteY3" fmla="*/ 350607 h 2849421"/>
                <a:gd name="connsiteX4" fmla="*/ 1405387 w 2174853"/>
                <a:gd name="connsiteY4" fmla="*/ 285938 h 2849421"/>
                <a:gd name="connsiteX5" fmla="*/ 1244982 w 2174853"/>
                <a:gd name="connsiteY5" fmla="*/ 157868 h 2849421"/>
                <a:gd name="connsiteX6" fmla="*/ 1024347 w 2174853"/>
                <a:gd name="connsiteY6" fmla="*/ 7608 h 2849421"/>
                <a:gd name="connsiteX7" fmla="*/ 923539 w 2174853"/>
                <a:gd name="connsiteY7" fmla="*/ 7608 h 2849421"/>
                <a:gd name="connsiteX8" fmla="*/ 923539 w 2174853"/>
                <a:gd name="connsiteY8" fmla="*/ 7608 h 2849421"/>
                <a:gd name="connsiteX9" fmla="*/ 710512 w 2174853"/>
                <a:gd name="connsiteY9" fmla="*/ 86859 h 2849421"/>
                <a:gd name="connsiteX10" fmla="*/ 448032 w 2174853"/>
                <a:gd name="connsiteY10" fmla="*/ 289742 h 2849421"/>
                <a:gd name="connsiteX11" fmla="*/ 326302 w 2174853"/>
                <a:gd name="connsiteY11" fmla="*/ 461559 h 2849421"/>
                <a:gd name="connsiteX12" fmla="*/ 290164 w 2174853"/>
                <a:gd name="connsiteY12" fmla="*/ 512280 h 2849421"/>
                <a:gd name="connsiteX13" fmla="*/ 175408 w 2174853"/>
                <a:gd name="connsiteY13" fmla="*/ 604211 h 2849421"/>
                <a:gd name="connsiteX14" fmla="*/ 17540 w 2174853"/>
                <a:gd name="connsiteY14" fmla="*/ 770321 h 2849421"/>
                <a:gd name="connsiteX15" fmla="*/ 25782 w 2174853"/>
                <a:gd name="connsiteY15" fmla="*/ 918046 h 2849421"/>
                <a:gd name="connsiteX16" fmla="*/ 153218 w 2174853"/>
                <a:gd name="connsiteY16" fmla="*/ 1080986 h 2849421"/>
                <a:gd name="connsiteX17" fmla="*/ 340885 w 2174853"/>
                <a:gd name="connsiteY17" fmla="*/ 1257874 h 2849421"/>
                <a:gd name="connsiteX18" fmla="*/ 603999 w 2174853"/>
                <a:gd name="connsiteY18" fmla="*/ 1484216 h 2849421"/>
                <a:gd name="connsiteX19" fmla="*/ 808784 w 2174853"/>
                <a:gd name="connsiteY19" fmla="*/ 1668079 h 2849421"/>
                <a:gd name="connsiteX20" fmla="*/ 1030687 w 2174853"/>
                <a:gd name="connsiteY20" fmla="*/ 1905832 h 2849421"/>
                <a:gd name="connsiteX21" fmla="*/ 1156854 w 2174853"/>
                <a:gd name="connsiteY21" fmla="*/ 2075747 h 2849421"/>
                <a:gd name="connsiteX22" fmla="*/ 1224694 w 2174853"/>
                <a:gd name="connsiteY22" fmla="*/ 2144854 h 2849421"/>
                <a:gd name="connsiteX23" fmla="*/ 1404118 w 2174853"/>
                <a:gd name="connsiteY23" fmla="*/ 2339495 h 2849421"/>
                <a:gd name="connsiteX24" fmla="*/ 1702737 w 2174853"/>
                <a:gd name="connsiteY24" fmla="*/ 2569640 h 2849421"/>
                <a:gd name="connsiteX25" fmla="*/ 2128791 w 2174853"/>
                <a:gd name="connsiteY25" fmla="*/ 2830852 h 2849421"/>
                <a:gd name="connsiteX26" fmla="*/ 2173806 w 2174853"/>
                <a:gd name="connsiteY26" fmla="*/ 2849238 h 2849421"/>
                <a:gd name="connsiteX27" fmla="*/ 2174440 w 2174853"/>
                <a:gd name="connsiteY27" fmla="*/ 1536205 h 2849421"/>
                <a:gd name="connsiteX28" fmla="*/ 1123886 w 2174853"/>
                <a:gd name="connsiteY28" fmla="*/ 1129805 h 2849421"/>
                <a:gd name="connsiteX29" fmla="*/ 1052878 w 2174853"/>
                <a:gd name="connsiteY29" fmla="*/ 1254704 h 2849421"/>
                <a:gd name="connsiteX30" fmla="*/ 1015471 w 2174853"/>
                <a:gd name="connsiteY30" fmla="*/ 1264849 h 2849421"/>
                <a:gd name="connsiteX31" fmla="*/ 673740 w 2174853"/>
                <a:gd name="connsiteY31" fmla="*/ 983348 h 2849421"/>
                <a:gd name="connsiteX32" fmla="*/ 677544 w 2174853"/>
                <a:gd name="connsiteY32" fmla="*/ 956086 h 2849421"/>
                <a:gd name="connsiteX33" fmla="*/ 749187 w 2174853"/>
                <a:gd name="connsiteY33" fmla="*/ 870495 h 2849421"/>
                <a:gd name="connsiteX34" fmla="*/ 804979 w 2174853"/>
                <a:gd name="connsiteY34" fmla="*/ 859083 h 2849421"/>
                <a:gd name="connsiteX35" fmla="*/ 891205 w 2174853"/>
                <a:gd name="connsiteY35" fmla="*/ 848305 h 2849421"/>
                <a:gd name="connsiteX36" fmla="*/ 952704 w 2174853"/>
                <a:gd name="connsiteY36" fmla="*/ 859717 h 2849421"/>
                <a:gd name="connsiteX37" fmla="*/ 1097258 w 2174853"/>
                <a:gd name="connsiteY37" fmla="*/ 970668 h 2849421"/>
                <a:gd name="connsiteX38" fmla="*/ 1117546 w 2174853"/>
                <a:gd name="connsiteY38" fmla="*/ 1004271 h 2849421"/>
                <a:gd name="connsiteX39" fmla="*/ 1144809 w 2174853"/>
                <a:gd name="connsiteY39" fmla="*/ 1066404 h 2849421"/>
                <a:gd name="connsiteX40" fmla="*/ 1123886 w 2174853"/>
                <a:gd name="connsiteY40" fmla="*/ 1129805 h 284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74853" h="2849421">
                  <a:moveTo>
                    <a:pt x="2174440" y="1536205"/>
                  </a:moveTo>
                  <a:cubicBezTo>
                    <a:pt x="2147811" y="1500700"/>
                    <a:pt x="1957609" y="799486"/>
                    <a:pt x="1949366" y="777295"/>
                  </a:cubicBezTo>
                  <a:cubicBezTo>
                    <a:pt x="1913862" y="686632"/>
                    <a:pt x="1868213" y="602309"/>
                    <a:pt x="1804179" y="528764"/>
                  </a:cubicBezTo>
                  <a:cubicBezTo>
                    <a:pt x="1729999" y="443807"/>
                    <a:pt x="1631094" y="395622"/>
                    <a:pt x="1530286" y="350607"/>
                  </a:cubicBezTo>
                  <a:cubicBezTo>
                    <a:pt x="1522044" y="336659"/>
                    <a:pt x="1414897" y="298618"/>
                    <a:pt x="1405387" y="285938"/>
                  </a:cubicBezTo>
                  <a:cubicBezTo>
                    <a:pt x="1351496" y="243460"/>
                    <a:pt x="1296971" y="202249"/>
                    <a:pt x="1244982" y="157868"/>
                  </a:cubicBezTo>
                  <a:cubicBezTo>
                    <a:pt x="1177143" y="98905"/>
                    <a:pt x="1105500" y="46283"/>
                    <a:pt x="1024347" y="7608"/>
                  </a:cubicBezTo>
                  <a:cubicBezTo>
                    <a:pt x="990744" y="-2536"/>
                    <a:pt x="957142" y="-2536"/>
                    <a:pt x="923539" y="7608"/>
                  </a:cubicBezTo>
                  <a:lnTo>
                    <a:pt x="923539" y="7608"/>
                  </a:lnTo>
                  <a:cubicBezTo>
                    <a:pt x="904519" y="22190"/>
                    <a:pt x="747285" y="67839"/>
                    <a:pt x="710512" y="86859"/>
                  </a:cubicBezTo>
                  <a:cubicBezTo>
                    <a:pt x="610339" y="138848"/>
                    <a:pt x="529820" y="216197"/>
                    <a:pt x="448032" y="289742"/>
                  </a:cubicBezTo>
                  <a:cubicBezTo>
                    <a:pt x="396678" y="336025"/>
                    <a:pt x="356735" y="396890"/>
                    <a:pt x="326302" y="461559"/>
                  </a:cubicBezTo>
                  <a:cubicBezTo>
                    <a:pt x="317427" y="480579"/>
                    <a:pt x="307282" y="498965"/>
                    <a:pt x="290164" y="512280"/>
                  </a:cubicBezTo>
                  <a:cubicBezTo>
                    <a:pt x="252123" y="542712"/>
                    <a:pt x="213449" y="572511"/>
                    <a:pt x="175408" y="604211"/>
                  </a:cubicBezTo>
                  <a:cubicBezTo>
                    <a:pt x="116445" y="653664"/>
                    <a:pt x="56214" y="702482"/>
                    <a:pt x="17540" y="770321"/>
                  </a:cubicBezTo>
                  <a:cubicBezTo>
                    <a:pt x="-9088" y="816604"/>
                    <a:pt x="-4650" y="885711"/>
                    <a:pt x="25782" y="918046"/>
                  </a:cubicBezTo>
                  <a:cubicBezTo>
                    <a:pt x="49240" y="942772"/>
                    <a:pt x="148780" y="1076548"/>
                    <a:pt x="153218" y="1080986"/>
                  </a:cubicBezTo>
                  <a:cubicBezTo>
                    <a:pt x="213449" y="1141851"/>
                    <a:pt x="275581" y="1202082"/>
                    <a:pt x="340885" y="1257874"/>
                  </a:cubicBezTo>
                  <a:cubicBezTo>
                    <a:pt x="429012" y="1332688"/>
                    <a:pt x="517140" y="1408135"/>
                    <a:pt x="603999" y="1484216"/>
                  </a:cubicBezTo>
                  <a:cubicBezTo>
                    <a:pt x="673106" y="1544447"/>
                    <a:pt x="741578" y="1605946"/>
                    <a:pt x="808784" y="1668079"/>
                  </a:cubicBezTo>
                  <a:cubicBezTo>
                    <a:pt x="888669" y="1741624"/>
                    <a:pt x="960946" y="1822143"/>
                    <a:pt x="1030687" y="1905832"/>
                  </a:cubicBezTo>
                  <a:cubicBezTo>
                    <a:pt x="1075702" y="1960357"/>
                    <a:pt x="1104232" y="2026928"/>
                    <a:pt x="1156854" y="2075747"/>
                  </a:cubicBezTo>
                  <a:cubicBezTo>
                    <a:pt x="1180313" y="2097937"/>
                    <a:pt x="1204405" y="2120127"/>
                    <a:pt x="1224694" y="2144854"/>
                  </a:cubicBezTo>
                  <a:cubicBezTo>
                    <a:pt x="1279852" y="2213961"/>
                    <a:pt x="1339449" y="2279898"/>
                    <a:pt x="1404118" y="2339495"/>
                  </a:cubicBezTo>
                  <a:cubicBezTo>
                    <a:pt x="1496684" y="2425086"/>
                    <a:pt x="1597491" y="2500533"/>
                    <a:pt x="1702737" y="2569640"/>
                  </a:cubicBezTo>
                  <a:cubicBezTo>
                    <a:pt x="1720489" y="2584222"/>
                    <a:pt x="2037494" y="2776327"/>
                    <a:pt x="2128791" y="2830852"/>
                  </a:cubicBezTo>
                  <a:cubicBezTo>
                    <a:pt x="2140838" y="2837826"/>
                    <a:pt x="2156688" y="2851140"/>
                    <a:pt x="2173806" y="2849238"/>
                  </a:cubicBezTo>
                  <a:cubicBezTo>
                    <a:pt x="2175708" y="2811197"/>
                    <a:pt x="2174440" y="1574245"/>
                    <a:pt x="2174440" y="1536205"/>
                  </a:cubicBezTo>
                  <a:close/>
                  <a:moveTo>
                    <a:pt x="1123886" y="1129805"/>
                  </a:moveTo>
                  <a:cubicBezTo>
                    <a:pt x="1100428" y="1171649"/>
                    <a:pt x="1075702" y="1212860"/>
                    <a:pt x="1052878" y="1254704"/>
                  </a:cubicBezTo>
                  <a:cubicBezTo>
                    <a:pt x="1043367" y="1272457"/>
                    <a:pt x="1034491" y="1274993"/>
                    <a:pt x="1015471" y="1264849"/>
                  </a:cubicBezTo>
                  <a:cubicBezTo>
                    <a:pt x="954606" y="1230612"/>
                    <a:pt x="692126" y="1004271"/>
                    <a:pt x="673740" y="983348"/>
                  </a:cubicBezTo>
                  <a:cubicBezTo>
                    <a:pt x="664863" y="973204"/>
                    <a:pt x="669936" y="964962"/>
                    <a:pt x="677544" y="956086"/>
                  </a:cubicBezTo>
                  <a:cubicBezTo>
                    <a:pt x="701636" y="928190"/>
                    <a:pt x="725094" y="899025"/>
                    <a:pt x="749187" y="870495"/>
                  </a:cubicBezTo>
                  <a:cubicBezTo>
                    <a:pt x="767573" y="848938"/>
                    <a:pt x="792299" y="860351"/>
                    <a:pt x="804979" y="859083"/>
                  </a:cubicBezTo>
                  <a:cubicBezTo>
                    <a:pt x="840484" y="858449"/>
                    <a:pt x="865845" y="859083"/>
                    <a:pt x="891205" y="848305"/>
                  </a:cubicBezTo>
                  <a:cubicBezTo>
                    <a:pt x="911493" y="839428"/>
                    <a:pt x="934317" y="841964"/>
                    <a:pt x="952704" y="859717"/>
                  </a:cubicBezTo>
                  <a:cubicBezTo>
                    <a:pt x="997084" y="902195"/>
                    <a:pt x="1038295" y="947844"/>
                    <a:pt x="1097258" y="970668"/>
                  </a:cubicBezTo>
                  <a:cubicBezTo>
                    <a:pt x="1113108" y="977008"/>
                    <a:pt x="1108670" y="995395"/>
                    <a:pt x="1117546" y="1004271"/>
                  </a:cubicBezTo>
                  <a:cubicBezTo>
                    <a:pt x="1138469" y="1024559"/>
                    <a:pt x="1146077" y="1045481"/>
                    <a:pt x="1144809" y="1066404"/>
                  </a:cubicBezTo>
                  <a:cubicBezTo>
                    <a:pt x="1143540" y="1087326"/>
                    <a:pt x="1135933" y="1108248"/>
                    <a:pt x="1123886" y="1129805"/>
                  </a:cubicBezTo>
                  <a:close/>
                </a:path>
              </a:pathLst>
            </a:custGeom>
            <a:solidFill>
              <a:srgbClr val="FEC19C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0" name="Freeform: Shape 932">
              <a:extLst>
                <a:ext uri="{FF2B5EF4-FFF2-40B4-BE49-F238E27FC236}">
                  <a16:creationId xmlns:a16="http://schemas.microsoft.com/office/drawing/2014/main" id="{50B14A14-79BF-4A2E-AA09-7F4AE0426079}"/>
                </a:ext>
              </a:extLst>
            </p:cNvPr>
            <p:cNvSpPr/>
            <p:nvPr/>
          </p:nvSpPr>
          <p:spPr>
            <a:xfrm>
              <a:off x="5536648" y="933973"/>
              <a:ext cx="1930193" cy="661668"/>
            </a:xfrm>
            <a:custGeom>
              <a:avLst/>
              <a:gdLst>
                <a:gd name="connsiteX0" fmla="*/ 964364 w 1930195"/>
                <a:gd name="connsiteY0" fmla="*/ 661036 h 661669"/>
                <a:gd name="connsiteX1" fmla="*/ 35540 w 1930195"/>
                <a:gd name="connsiteY1" fmla="*/ 661670 h 661669"/>
                <a:gd name="connsiteX2" fmla="*/ 36 w 1930195"/>
                <a:gd name="connsiteY2" fmla="*/ 626165 h 661669"/>
                <a:gd name="connsiteX3" fmla="*/ 232718 w 1930195"/>
                <a:gd name="connsiteY3" fmla="*/ 402360 h 661669"/>
                <a:gd name="connsiteX4" fmla="*/ 264418 w 1930195"/>
                <a:gd name="connsiteY4" fmla="*/ 402994 h 661669"/>
                <a:gd name="connsiteX5" fmla="*/ 293583 w 1930195"/>
                <a:gd name="connsiteY5" fmla="*/ 378902 h 661669"/>
                <a:gd name="connsiteX6" fmla="*/ 493295 w 1930195"/>
                <a:gd name="connsiteY6" fmla="*/ 73309 h 661669"/>
                <a:gd name="connsiteX7" fmla="*/ 988457 w 1930195"/>
                <a:gd name="connsiteY7" fmla="*/ 76479 h 661669"/>
                <a:gd name="connsiteX8" fmla="*/ 1180562 w 1930195"/>
                <a:gd name="connsiteY8" fmla="*/ 359881 h 661669"/>
                <a:gd name="connsiteX9" fmla="*/ 1211628 w 1930195"/>
                <a:gd name="connsiteY9" fmla="*/ 371927 h 661669"/>
                <a:gd name="connsiteX10" fmla="*/ 1440506 w 1930195"/>
                <a:gd name="connsiteY10" fmla="*/ 357345 h 661669"/>
                <a:gd name="connsiteX11" fmla="*/ 1555261 w 1930195"/>
                <a:gd name="connsiteY11" fmla="*/ 485415 h 661669"/>
                <a:gd name="connsiteX12" fmla="*/ 1595203 w 1930195"/>
                <a:gd name="connsiteY12" fmla="*/ 501265 h 661669"/>
                <a:gd name="connsiteX13" fmla="*/ 1922353 w 1930195"/>
                <a:gd name="connsiteY13" fmla="*/ 612217 h 661669"/>
                <a:gd name="connsiteX14" fmla="*/ 1890652 w 1930195"/>
                <a:gd name="connsiteY14" fmla="*/ 661036 h 661669"/>
                <a:gd name="connsiteX15" fmla="*/ 964364 w 1930195"/>
                <a:gd name="connsiteY15" fmla="*/ 661036 h 66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0195" h="661669">
                  <a:moveTo>
                    <a:pt x="964364" y="661036"/>
                  </a:moveTo>
                  <a:cubicBezTo>
                    <a:pt x="654968" y="661036"/>
                    <a:pt x="344937" y="660402"/>
                    <a:pt x="35540" y="661670"/>
                  </a:cubicBezTo>
                  <a:cubicBezTo>
                    <a:pt x="7010" y="661670"/>
                    <a:pt x="-598" y="653428"/>
                    <a:pt x="36" y="626165"/>
                  </a:cubicBezTo>
                  <a:cubicBezTo>
                    <a:pt x="3206" y="503801"/>
                    <a:pt x="105916" y="403628"/>
                    <a:pt x="232718" y="402360"/>
                  </a:cubicBezTo>
                  <a:cubicBezTo>
                    <a:pt x="243496" y="402360"/>
                    <a:pt x="253640" y="402360"/>
                    <a:pt x="264418" y="402994"/>
                  </a:cubicBezTo>
                  <a:cubicBezTo>
                    <a:pt x="282804" y="404896"/>
                    <a:pt x="290412" y="397288"/>
                    <a:pt x="293583" y="378902"/>
                  </a:cubicBezTo>
                  <a:cubicBezTo>
                    <a:pt x="318309" y="250198"/>
                    <a:pt x="382978" y="144952"/>
                    <a:pt x="493295" y="73309"/>
                  </a:cubicBezTo>
                  <a:cubicBezTo>
                    <a:pt x="643555" y="-24328"/>
                    <a:pt x="840098" y="-25596"/>
                    <a:pt x="988457" y="76479"/>
                  </a:cubicBezTo>
                  <a:cubicBezTo>
                    <a:pt x="1088630" y="145586"/>
                    <a:pt x="1155201" y="238785"/>
                    <a:pt x="1180562" y="359881"/>
                  </a:cubicBezTo>
                  <a:cubicBezTo>
                    <a:pt x="1185633" y="383340"/>
                    <a:pt x="1193242" y="383340"/>
                    <a:pt x="1211628" y="371927"/>
                  </a:cubicBezTo>
                  <a:cubicBezTo>
                    <a:pt x="1285173" y="326279"/>
                    <a:pt x="1361888" y="319305"/>
                    <a:pt x="1440506" y="357345"/>
                  </a:cubicBezTo>
                  <a:cubicBezTo>
                    <a:pt x="1496298" y="384608"/>
                    <a:pt x="1535607" y="426452"/>
                    <a:pt x="1555261" y="485415"/>
                  </a:cubicBezTo>
                  <a:cubicBezTo>
                    <a:pt x="1562869" y="509507"/>
                    <a:pt x="1567308" y="517750"/>
                    <a:pt x="1595203" y="501265"/>
                  </a:cubicBezTo>
                  <a:cubicBezTo>
                    <a:pt x="1725810" y="424550"/>
                    <a:pt x="1870997" y="475271"/>
                    <a:pt x="1922353" y="612217"/>
                  </a:cubicBezTo>
                  <a:cubicBezTo>
                    <a:pt x="1937568" y="653428"/>
                    <a:pt x="1932497" y="661036"/>
                    <a:pt x="1890652" y="661036"/>
                  </a:cubicBezTo>
                  <a:cubicBezTo>
                    <a:pt x="1581889" y="661036"/>
                    <a:pt x="1273127" y="661036"/>
                    <a:pt x="964364" y="661036"/>
                  </a:cubicBezTo>
                  <a:close/>
                </a:path>
              </a:pathLst>
            </a:custGeom>
            <a:solidFill>
              <a:srgbClr val="C1EEF9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680C3">
                    <a:lumMod val="60000"/>
                    <a:lumOff val="40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81" name="Freeform: Shape 933">
              <a:extLst>
                <a:ext uri="{FF2B5EF4-FFF2-40B4-BE49-F238E27FC236}">
                  <a16:creationId xmlns:a16="http://schemas.microsoft.com/office/drawing/2014/main" id="{C41F1A1A-CE89-48AC-83A4-CEB125BD340E}"/>
                </a:ext>
              </a:extLst>
            </p:cNvPr>
            <p:cNvSpPr/>
            <p:nvPr/>
          </p:nvSpPr>
          <p:spPr>
            <a:xfrm>
              <a:off x="8873585" y="4179032"/>
              <a:ext cx="459304" cy="1524792"/>
            </a:xfrm>
            <a:custGeom>
              <a:avLst/>
              <a:gdLst>
                <a:gd name="connsiteX0" fmla="*/ 634 w 459304"/>
                <a:gd name="connsiteY0" fmla="*/ 1261045 h 1524792"/>
                <a:gd name="connsiteX1" fmla="*/ 1268 w 459304"/>
                <a:gd name="connsiteY1" fmla="*/ 38675 h 1524792"/>
                <a:gd name="connsiteX2" fmla="*/ 12046 w 459304"/>
                <a:gd name="connsiteY2" fmla="*/ 1902 h 1524792"/>
                <a:gd name="connsiteX3" fmla="*/ 422885 w 459304"/>
                <a:gd name="connsiteY3" fmla="*/ 1268 h 1524792"/>
                <a:gd name="connsiteX4" fmla="*/ 459023 w 459304"/>
                <a:gd name="connsiteY4" fmla="*/ 0 h 1524792"/>
                <a:gd name="connsiteX5" fmla="*/ 459023 w 459304"/>
                <a:gd name="connsiteY5" fmla="*/ 27897 h 1524792"/>
                <a:gd name="connsiteX6" fmla="*/ 459023 w 459304"/>
                <a:gd name="connsiteY6" fmla="*/ 1490556 h 1524792"/>
                <a:gd name="connsiteX7" fmla="*/ 456487 w 459304"/>
                <a:gd name="connsiteY7" fmla="*/ 1524793 h 1524792"/>
                <a:gd name="connsiteX8" fmla="*/ 412740 w 459304"/>
                <a:gd name="connsiteY8" fmla="*/ 1520989 h 1524792"/>
                <a:gd name="connsiteX9" fmla="*/ 36773 w 459304"/>
                <a:gd name="connsiteY9" fmla="*/ 1521622 h 1524792"/>
                <a:gd name="connsiteX10" fmla="*/ 0 w 459304"/>
                <a:gd name="connsiteY10" fmla="*/ 1483582 h 1524792"/>
                <a:gd name="connsiteX11" fmla="*/ 634 w 459304"/>
                <a:gd name="connsiteY11" fmla="*/ 1261045 h 152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9304" h="1524792">
                  <a:moveTo>
                    <a:pt x="634" y="1261045"/>
                  </a:moveTo>
                  <a:cubicBezTo>
                    <a:pt x="634" y="853377"/>
                    <a:pt x="634" y="446343"/>
                    <a:pt x="1268" y="38675"/>
                  </a:cubicBezTo>
                  <a:cubicBezTo>
                    <a:pt x="1268" y="24727"/>
                    <a:pt x="-1902" y="3170"/>
                    <a:pt x="12046" y="1902"/>
                  </a:cubicBezTo>
                  <a:cubicBezTo>
                    <a:pt x="146456" y="1902"/>
                    <a:pt x="288474" y="1268"/>
                    <a:pt x="422885" y="1268"/>
                  </a:cubicBezTo>
                  <a:cubicBezTo>
                    <a:pt x="434296" y="1268"/>
                    <a:pt x="443173" y="0"/>
                    <a:pt x="459023" y="0"/>
                  </a:cubicBezTo>
                  <a:cubicBezTo>
                    <a:pt x="459657" y="10144"/>
                    <a:pt x="459023" y="17752"/>
                    <a:pt x="459023" y="27897"/>
                  </a:cubicBezTo>
                  <a:cubicBezTo>
                    <a:pt x="459023" y="515450"/>
                    <a:pt x="459023" y="1003003"/>
                    <a:pt x="459023" y="1490556"/>
                  </a:cubicBezTo>
                  <a:cubicBezTo>
                    <a:pt x="459023" y="1501968"/>
                    <a:pt x="457755" y="1513380"/>
                    <a:pt x="456487" y="1524793"/>
                  </a:cubicBezTo>
                  <a:cubicBezTo>
                    <a:pt x="442539" y="1519087"/>
                    <a:pt x="427322" y="1520989"/>
                    <a:pt x="412740" y="1520989"/>
                  </a:cubicBezTo>
                  <a:cubicBezTo>
                    <a:pt x="287207" y="1520989"/>
                    <a:pt x="162306" y="1519721"/>
                    <a:pt x="36773" y="1521622"/>
                  </a:cubicBezTo>
                  <a:cubicBezTo>
                    <a:pt x="5706" y="1522257"/>
                    <a:pt x="0" y="1510844"/>
                    <a:pt x="0" y="1483582"/>
                  </a:cubicBezTo>
                  <a:cubicBezTo>
                    <a:pt x="0" y="1427155"/>
                    <a:pt x="634" y="1278797"/>
                    <a:pt x="634" y="1261045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2" name="Freeform: Shape 934">
              <a:extLst>
                <a:ext uri="{FF2B5EF4-FFF2-40B4-BE49-F238E27FC236}">
                  <a16:creationId xmlns:a16="http://schemas.microsoft.com/office/drawing/2014/main" id="{BCAB584F-2CD4-4837-BBCE-7F582BA8C2E3}"/>
                </a:ext>
              </a:extLst>
            </p:cNvPr>
            <p:cNvSpPr/>
            <p:nvPr/>
          </p:nvSpPr>
          <p:spPr>
            <a:xfrm>
              <a:off x="2288258" y="2992502"/>
              <a:ext cx="1902133" cy="459953"/>
            </a:xfrm>
            <a:custGeom>
              <a:avLst/>
              <a:gdLst>
                <a:gd name="connsiteX0" fmla="*/ 1665419 w 1902134"/>
                <a:gd name="connsiteY0" fmla="*/ 281163 h 459953"/>
                <a:gd name="connsiteX1" fmla="*/ 1901271 w 1902134"/>
                <a:gd name="connsiteY1" fmla="*/ 459954 h 459953"/>
                <a:gd name="connsiteX2" fmla="*/ 42990 w 1902134"/>
                <a:gd name="connsiteY2" fmla="*/ 459954 h 459953"/>
                <a:gd name="connsiteX3" fmla="*/ 4315 w 1902134"/>
                <a:gd name="connsiteY3" fmla="*/ 429521 h 459953"/>
                <a:gd name="connsiteX4" fmla="*/ 179935 w 1902134"/>
                <a:gd name="connsiteY4" fmla="*/ 202546 h 459953"/>
                <a:gd name="connsiteX5" fmla="*/ 330196 w 1902134"/>
                <a:gd name="connsiteY5" fmla="*/ 255169 h 459953"/>
                <a:gd name="connsiteX6" fmla="*/ 365700 w 1902134"/>
                <a:gd name="connsiteY6" fmla="*/ 251999 h 459953"/>
                <a:gd name="connsiteX7" fmla="*/ 573021 w 1902134"/>
                <a:gd name="connsiteY7" fmla="*/ 226004 h 459953"/>
                <a:gd name="connsiteX8" fmla="*/ 623742 w 1902134"/>
                <a:gd name="connsiteY8" fmla="*/ 212056 h 459953"/>
                <a:gd name="connsiteX9" fmla="*/ 943283 w 1902134"/>
                <a:gd name="connsiteY9" fmla="*/ 297 h 459953"/>
                <a:gd name="connsiteX10" fmla="*/ 1291354 w 1902134"/>
                <a:gd name="connsiteY10" fmla="*/ 210788 h 459953"/>
                <a:gd name="connsiteX11" fmla="*/ 1328761 w 1902134"/>
                <a:gd name="connsiteY11" fmla="*/ 226638 h 459953"/>
                <a:gd name="connsiteX12" fmla="*/ 1589972 w 1902134"/>
                <a:gd name="connsiteY12" fmla="*/ 289405 h 459953"/>
                <a:gd name="connsiteX13" fmla="*/ 1595044 w 1902134"/>
                <a:gd name="connsiteY13" fmla="*/ 293209 h 459953"/>
                <a:gd name="connsiteX14" fmla="*/ 1665419 w 1902134"/>
                <a:gd name="connsiteY14" fmla="*/ 281163 h 45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2134" h="459953">
                  <a:moveTo>
                    <a:pt x="1665419" y="281163"/>
                  </a:moveTo>
                  <a:cubicBezTo>
                    <a:pt x="1784613" y="230442"/>
                    <a:pt x="1913951" y="388945"/>
                    <a:pt x="1901271" y="459954"/>
                  </a:cubicBezTo>
                  <a:cubicBezTo>
                    <a:pt x="1354121" y="459954"/>
                    <a:pt x="590140" y="459320"/>
                    <a:pt x="42990" y="459954"/>
                  </a:cubicBezTo>
                  <a:cubicBezTo>
                    <a:pt x="19531" y="459954"/>
                    <a:pt x="9387" y="452346"/>
                    <a:pt x="4315" y="429521"/>
                  </a:cubicBezTo>
                  <a:cubicBezTo>
                    <a:pt x="-21045" y="321106"/>
                    <a:pt x="68984" y="206984"/>
                    <a:pt x="179935" y="202546"/>
                  </a:cubicBezTo>
                  <a:cubicBezTo>
                    <a:pt x="238264" y="200010"/>
                    <a:pt x="288351" y="215226"/>
                    <a:pt x="330196" y="255169"/>
                  </a:cubicBezTo>
                  <a:cubicBezTo>
                    <a:pt x="344778" y="269117"/>
                    <a:pt x="353020" y="265947"/>
                    <a:pt x="365700" y="251999"/>
                  </a:cubicBezTo>
                  <a:cubicBezTo>
                    <a:pt x="417055" y="194938"/>
                    <a:pt x="507718" y="184160"/>
                    <a:pt x="573021" y="226004"/>
                  </a:cubicBezTo>
                  <a:cubicBezTo>
                    <a:pt x="607258" y="247561"/>
                    <a:pt x="605356" y="246927"/>
                    <a:pt x="623742" y="212056"/>
                  </a:cubicBezTo>
                  <a:cubicBezTo>
                    <a:pt x="690313" y="82084"/>
                    <a:pt x="794291" y="6003"/>
                    <a:pt x="943283" y="297"/>
                  </a:cubicBezTo>
                  <a:cubicBezTo>
                    <a:pt x="1104955" y="-5409"/>
                    <a:pt x="1217809" y="71306"/>
                    <a:pt x="1291354" y="210788"/>
                  </a:cubicBezTo>
                  <a:cubicBezTo>
                    <a:pt x="1300230" y="227272"/>
                    <a:pt x="1306570" y="239953"/>
                    <a:pt x="1328761" y="226638"/>
                  </a:cubicBezTo>
                  <a:cubicBezTo>
                    <a:pt x="1412450" y="175284"/>
                    <a:pt x="1539252" y="201912"/>
                    <a:pt x="1589972" y="289405"/>
                  </a:cubicBezTo>
                  <a:cubicBezTo>
                    <a:pt x="1591241" y="291307"/>
                    <a:pt x="1593143" y="291941"/>
                    <a:pt x="1595044" y="293209"/>
                  </a:cubicBezTo>
                  <a:cubicBezTo>
                    <a:pt x="1622307" y="312230"/>
                    <a:pt x="1644497" y="300183"/>
                    <a:pt x="1665419" y="281163"/>
                  </a:cubicBezTo>
                  <a:close/>
                </a:path>
              </a:pathLst>
            </a:custGeom>
            <a:solidFill>
              <a:srgbClr val="C1EEF9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680C3">
                    <a:lumMod val="60000"/>
                    <a:lumOff val="40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83" name="Freeform: Shape 935">
              <a:extLst>
                <a:ext uri="{FF2B5EF4-FFF2-40B4-BE49-F238E27FC236}">
                  <a16:creationId xmlns:a16="http://schemas.microsoft.com/office/drawing/2014/main" id="{2B1673B9-E0FA-46C6-BDA6-ADEE50D783DE}"/>
                </a:ext>
              </a:extLst>
            </p:cNvPr>
            <p:cNvSpPr/>
            <p:nvPr/>
          </p:nvSpPr>
          <p:spPr>
            <a:xfrm>
              <a:off x="3946487" y="712337"/>
              <a:ext cx="457961" cy="444371"/>
            </a:xfrm>
            <a:custGeom>
              <a:avLst/>
              <a:gdLst>
                <a:gd name="connsiteX0" fmla="*/ 330535 w 457961"/>
                <a:gd name="connsiteY0" fmla="*/ 38606 h 444372"/>
                <a:gd name="connsiteX1" fmla="*/ 411688 w 457961"/>
                <a:gd name="connsiteY1" fmla="*/ 107713 h 444372"/>
                <a:gd name="connsiteX2" fmla="*/ 452265 w 457961"/>
                <a:gd name="connsiteY2" fmla="*/ 262412 h 444372"/>
                <a:gd name="connsiteX3" fmla="*/ 369843 w 457961"/>
                <a:gd name="connsiteY3" fmla="*/ 444372 h 444372"/>
                <a:gd name="connsiteX4" fmla="*/ 293762 w 457961"/>
                <a:gd name="connsiteY4" fmla="*/ 432326 h 444372"/>
                <a:gd name="connsiteX5" fmla="*/ 269670 w 457961"/>
                <a:gd name="connsiteY5" fmla="*/ 425352 h 444372"/>
                <a:gd name="connsiteX6" fmla="*/ 187883 w 457961"/>
                <a:gd name="connsiteY6" fmla="*/ 386678 h 444372"/>
                <a:gd name="connsiteX7" fmla="*/ 125750 w 457961"/>
                <a:gd name="connsiteY7" fmla="*/ 313766 h 444372"/>
                <a:gd name="connsiteX8" fmla="*/ 112436 w 457961"/>
                <a:gd name="connsiteY8" fmla="*/ 258608 h 444372"/>
                <a:gd name="connsiteX9" fmla="*/ 94049 w 457961"/>
                <a:gd name="connsiteY9" fmla="*/ 239587 h 444372"/>
                <a:gd name="connsiteX10" fmla="*/ 79467 w 457961"/>
                <a:gd name="connsiteY10" fmla="*/ 261144 h 444372"/>
                <a:gd name="connsiteX11" fmla="*/ 72493 w 457961"/>
                <a:gd name="connsiteY11" fmla="*/ 308060 h 444372"/>
                <a:gd name="connsiteX12" fmla="*/ 49035 w 457961"/>
                <a:gd name="connsiteY12" fmla="*/ 333421 h 444372"/>
                <a:gd name="connsiteX13" fmla="*/ 30648 w 457961"/>
                <a:gd name="connsiteY13" fmla="*/ 307426 h 444372"/>
                <a:gd name="connsiteX14" fmla="*/ 10360 w 457961"/>
                <a:gd name="connsiteY14" fmla="*/ 280798 h 444372"/>
                <a:gd name="connsiteX15" fmla="*/ 216 w 457961"/>
                <a:gd name="connsiteY15" fmla="*/ 262412 h 444372"/>
                <a:gd name="connsiteX16" fmla="*/ 24942 w 457961"/>
                <a:gd name="connsiteY16" fmla="*/ 153362 h 444372"/>
                <a:gd name="connsiteX17" fmla="*/ 43328 w 457961"/>
                <a:gd name="connsiteY17" fmla="*/ 114054 h 444372"/>
                <a:gd name="connsiteX18" fmla="*/ 194857 w 457961"/>
                <a:gd name="connsiteY18" fmla="*/ 5004 h 444372"/>
                <a:gd name="connsiteX19" fmla="*/ 330535 w 457961"/>
                <a:gd name="connsiteY19" fmla="*/ 38606 h 4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961" h="444372">
                  <a:moveTo>
                    <a:pt x="330535" y="38606"/>
                  </a:moveTo>
                  <a:cubicBezTo>
                    <a:pt x="357163" y="62699"/>
                    <a:pt x="388230" y="80451"/>
                    <a:pt x="411688" y="107713"/>
                  </a:cubicBezTo>
                  <a:cubicBezTo>
                    <a:pt x="451631" y="152728"/>
                    <a:pt x="467481" y="203449"/>
                    <a:pt x="452265" y="262412"/>
                  </a:cubicBezTo>
                  <a:cubicBezTo>
                    <a:pt x="435780" y="328349"/>
                    <a:pt x="407884" y="388580"/>
                    <a:pt x="369843" y="444372"/>
                  </a:cubicBezTo>
                  <a:cubicBezTo>
                    <a:pt x="345117" y="434862"/>
                    <a:pt x="321025" y="425986"/>
                    <a:pt x="293762" y="432326"/>
                  </a:cubicBezTo>
                  <a:cubicBezTo>
                    <a:pt x="285520" y="434228"/>
                    <a:pt x="276010" y="431058"/>
                    <a:pt x="269670" y="425352"/>
                  </a:cubicBezTo>
                  <a:cubicBezTo>
                    <a:pt x="246846" y="402528"/>
                    <a:pt x="217047" y="396822"/>
                    <a:pt x="187883" y="386678"/>
                  </a:cubicBezTo>
                  <a:cubicBezTo>
                    <a:pt x="153646" y="375265"/>
                    <a:pt x="130188" y="352441"/>
                    <a:pt x="125750" y="313766"/>
                  </a:cubicBezTo>
                  <a:cubicBezTo>
                    <a:pt x="123848" y="294746"/>
                    <a:pt x="120044" y="275726"/>
                    <a:pt x="112436" y="258608"/>
                  </a:cubicBezTo>
                  <a:cubicBezTo>
                    <a:pt x="108631" y="250366"/>
                    <a:pt x="104827" y="238953"/>
                    <a:pt x="94049" y="239587"/>
                  </a:cubicBezTo>
                  <a:cubicBezTo>
                    <a:pt x="82003" y="240221"/>
                    <a:pt x="82003" y="252268"/>
                    <a:pt x="79467" y="261144"/>
                  </a:cubicBezTo>
                  <a:cubicBezTo>
                    <a:pt x="75029" y="276360"/>
                    <a:pt x="76931" y="292844"/>
                    <a:pt x="72493" y="308060"/>
                  </a:cubicBezTo>
                  <a:cubicBezTo>
                    <a:pt x="68689" y="320107"/>
                    <a:pt x="65519" y="334055"/>
                    <a:pt x="49035" y="333421"/>
                  </a:cubicBezTo>
                  <a:cubicBezTo>
                    <a:pt x="33818" y="332787"/>
                    <a:pt x="32550" y="318839"/>
                    <a:pt x="30648" y="307426"/>
                  </a:cubicBezTo>
                  <a:cubicBezTo>
                    <a:pt x="28746" y="294746"/>
                    <a:pt x="28112" y="281432"/>
                    <a:pt x="10360" y="280798"/>
                  </a:cubicBezTo>
                  <a:cubicBezTo>
                    <a:pt x="3386" y="276360"/>
                    <a:pt x="-1052" y="268752"/>
                    <a:pt x="216" y="262412"/>
                  </a:cubicBezTo>
                  <a:cubicBezTo>
                    <a:pt x="9726" y="226273"/>
                    <a:pt x="2752" y="186331"/>
                    <a:pt x="24942" y="153362"/>
                  </a:cubicBezTo>
                  <a:cubicBezTo>
                    <a:pt x="33184" y="141316"/>
                    <a:pt x="36355" y="126734"/>
                    <a:pt x="43328" y="114054"/>
                  </a:cubicBezTo>
                  <a:cubicBezTo>
                    <a:pt x="76931" y="52555"/>
                    <a:pt x="127652" y="20854"/>
                    <a:pt x="194857" y="5004"/>
                  </a:cubicBezTo>
                  <a:cubicBezTo>
                    <a:pt x="248748" y="-8310"/>
                    <a:pt x="290592" y="5638"/>
                    <a:pt x="330535" y="38606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4" name="Freeform: Shape 936">
              <a:extLst>
                <a:ext uri="{FF2B5EF4-FFF2-40B4-BE49-F238E27FC236}">
                  <a16:creationId xmlns:a16="http://schemas.microsoft.com/office/drawing/2014/main" id="{2F4072CE-B9F6-41BC-901F-C9E5D9CB2EA6}"/>
                </a:ext>
              </a:extLst>
            </p:cNvPr>
            <p:cNvSpPr/>
            <p:nvPr/>
          </p:nvSpPr>
          <p:spPr>
            <a:xfrm>
              <a:off x="3953322" y="933973"/>
              <a:ext cx="363009" cy="355245"/>
            </a:xfrm>
            <a:custGeom>
              <a:avLst/>
              <a:gdLst>
                <a:gd name="connsiteX0" fmla="*/ 46005 w 363009"/>
                <a:gd name="connsiteY0" fmla="*/ 355245 h 355244"/>
                <a:gd name="connsiteX1" fmla="*/ 20011 w 363009"/>
                <a:gd name="connsiteY1" fmla="*/ 236051 h 355244"/>
                <a:gd name="connsiteX2" fmla="*/ 6696 w 363009"/>
                <a:gd name="connsiteY2" fmla="*/ 57894 h 355244"/>
                <a:gd name="connsiteX3" fmla="*/ 26351 w 363009"/>
                <a:gd name="connsiteY3" fmla="*/ 54724 h 355244"/>
                <a:gd name="connsiteX4" fmla="*/ 32691 w 363009"/>
                <a:gd name="connsiteY4" fmla="*/ 91497 h 355244"/>
                <a:gd name="connsiteX5" fmla="*/ 40933 w 363009"/>
                <a:gd name="connsiteY5" fmla="*/ 107981 h 355244"/>
                <a:gd name="connsiteX6" fmla="*/ 54881 w 363009"/>
                <a:gd name="connsiteY6" fmla="*/ 92131 h 355244"/>
                <a:gd name="connsiteX7" fmla="*/ 63757 w 363009"/>
                <a:gd name="connsiteY7" fmla="*/ 26828 h 355244"/>
                <a:gd name="connsiteX8" fmla="*/ 82143 w 363009"/>
                <a:gd name="connsiteY8" fmla="*/ 200 h 355244"/>
                <a:gd name="connsiteX9" fmla="*/ 110674 w 363009"/>
                <a:gd name="connsiteY9" fmla="*/ 21122 h 355244"/>
                <a:gd name="connsiteX10" fmla="*/ 128426 w 363009"/>
                <a:gd name="connsiteY10" fmla="*/ 84523 h 355244"/>
                <a:gd name="connsiteX11" fmla="*/ 197533 w 363009"/>
                <a:gd name="connsiteY11" fmla="*/ 160604 h 355244"/>
                <a:gd name="connsiteX12" fmla="*/ 262202 w 363009"/>
                <a:gd name="connsiteY12" fmla="*/ 192938 h 355244"/>
                <a:gd name="connsiteX13" fmla="*/ 297073 w 363009"/>
                <a:gd name="connsiteY13" fmla="*/ 200547 h 355244"/>
                <a:gd name="connsiteX14" fmla="*/ 363009 w 363009"/>
                <a:gd name="connsiteY14" fmla="*/ 222737 h 355244"/>
                <a:gd name="connsiteX15" fmla="*/ 361741 w 363009"/>
                <a:gd name="connsiteY15" fmla="*/ 260143 h 355244"/>
                <a:gd name="connsiteX16" fmla="*/ 346525 w 363009"/>
                <a:gd name="connsiteY16" fmla="*/ 291210 h 355244"/>
                <a:gd name="connsiteX17" fmla="*/ 168369 w 363009"/>
                <a:gd name="connsiteY17" fmla="*/ 256339 h 355244"/>
                <a:gd name="connsiteX18" fmla="*/ 114478 w 363009"/>
                <a:gd name="connsiteY18" fmla="*/ 283602 h 355244"/>
                <a:gd name="connsiteX19" fmla="*/ 46005 w 363009"/>
                <a:gd name="connsiteY19" fmla="*/ 355245 h 3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3009" h="355244">
                  <a:moveTo>
                    <a:pt x="46005" y="355245"/>
                  </a:moveTo>
                  <a:cubicBezTo>
                    <a:pt x="26351" y="317838"/>
                    <a:pt x="39031" y="274092"/>
                    <a:pt x="20011" y="236051"/>
                  </a:cubicBezTo>
                  <a:cubicBezTo>
                    <a:pt x="-9154" y="178356"/>
                    <a:pt x="356" y="118125"/>
                    <a:pt x="6696" y="57894"/>
                  </a:cubicBezTo>
                  <a:cubicBezTo>
                    <a:pt x="9866" y="38240"/>
                    <a:pt x="18109" y="44580"/>
                    <a:pt x="26351" y="54724"/>
                  </a:cubicBezTo>
                  <a:cubicBezTo>
                    <a:pt x="35227" y="65503"/>
                    <a:pt x="31423" y="78817"/>
                    <a:pt x="32691" y="91497"/>
                  </a:cubicBezTo>
                  <a:cubicBezTo>
                    <a:pt x="33325" y="97837"/>
                    <a:pt x="28253" y="107347"/>
                    <a:pt x="40933" y="107981"/>
                  </a:cubicBezTo>
                  <a:cubicBezTo>
                    <a:pt x="52979" y="108615"/>
                    <a:pt x="53613" y="101641"/>
                    <a:pt x="54881" y="92131"/>
                  </a:cubicBezTo>
                  <a:cubicBezTo>
                    <a:pt x="57417" y="69941"/>
                    <a:pt x="59319" y="48384"/>
                    <a:pt x="63757" y="26828"/>
                  </a:cubicBezTo>
                  <a:cubicBezTo>
                    <a:pt x="65659" y="16050"/>
                    <a:pt x="68195" y="2102"/>
                    <a:pt x="82143" y="200"/>
                  </a:cubicBezTo>
                  <a:cubicBezTo>
                    <a:pt x="97360" y="-1702"/>
                    <a:pt x="104334" y="10344"/>
                    <a:pt x="110674" y="21122"/>
                  </a:cubicBezTo>
                  <a:cubicBezTo>
                    <a:pt x="122086" y="40776"/>
                    <a:pt x="125890" y="62333"/>
                    <a:pt x="128426" y="84523"/>
                  </a:cubicBezTo>
                  <a:cubicBezTo>
                    <a:pt x="134132" y="127636"/>
                    <a:pt x="154421" y="151728"/>
                    <a:pt x="197533" y="160604"/>
                  </a:cubicBezTo>
                  <a:cubicBezTo>
                    <a:pt x="222259" y="165676"/>
                    <a:pt x="246986" y="168212"/>
                    <a:pt x="262202" y="192938"/>
                  </a:cubicBezTo>
                  <a:cubicBezTo>
                    <a:pt x="269176" y="204351"/>
                    <a:pt x="284393" y="204985"/>
                    <a:pt x="297073" y="200547"/>
                  </a:cubicBezTo>
                  <a:cubicBezTo>
                    <a:pt x="324969" y="191036"/>
                    <a:pt x="346525" y="199279"/>
                    <a:pt x="363009" y="222737"/>
                  </a:cubicBezTo>
                  <a:cubicBezTo>
                    <a:pt x="362376" y="235417"/>
                    <a:pt x="362376" y="248097"/>
                    <a:pt x="361741" y="260143"/>
                  </a:cubicBezTo>
                  <a:cubicBezTo>
                    <a:pt x="361108" y="295648"/>
                    <a:pt x="363009" y="300086"/>
                    <a:pt x="346525" y="291210"/>
                  </a:cubicBezTo>
                  <a:cubicBezTo>
                    <a:pt x="297707" y="265216"/>
                    <a:pt x="220992" y="245561"/>
                    <a:pt x="168369" y="256339"/>
                  </a:cubicBezTo>
                  <a:cubicBezTo>
                    <a:pt x="148714" y="260143"/>
                    <a:pt x="126524" y="263314"/>
                    <a:pt x="114478" y="283602"/>
                  </a:cubicBezTo>
                  <a:cubicBezTo>
                    <a:pt x="90385" y="306426"/>
                    <a:pt x="75803" y="338761"/>
                    <a:pt x="46005" y="355245"/>
                  </a:cubicBezTo>
                  <a:close/>
                </a:path>
              </a:pathLst>
            </a:custGeom>
            <a:solidFill>
              <a:srgbClr val="FDDDAD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5" name="Freeform: Shape 937">
              <a:extLst>
                <a:ext uri="{FF2B5EF4-FFF2-40B4-BE49-F238E27FC236}">
                  <a16:creationId xmlns:a16="http://schemas.microsoft.com/office/drawing/2014/main" id="{CBEAD028-A8A3-447A-A8D6-A5E8AF870599}"/>
                </a:ext>
              </a:extLst>
            </p:cNvPr>
            <p:cNvSpPr/>
            <p:nvPr/>
          </p:nvSpPr>
          <p:spPr>
            <a:xfrm>
              <a:off x="4798813" y="2718908"/>
              <a:ext cx="197723" cy="195274"/>
            </a:xfrm>
            <a:custGeom>
              <a:avLst/>
              <a:gdLst>
                <a:gd name="connsiteX0" fmla="*/ 39943 w 197724"/>
                <a:gd name="connsiteY0" fmla="*/ 184497 h 195274"/>
                <a:gd name="connsiteX1" fmla="*/ 57061 w 197724"/>
                <a:gd name="connsiteY1" fmla="*/ 148358 h 195274"/>
                <a:gd name="connsiteX2" fmla="*/ 1902 w 197724"/>
                <a:gd name="connsiteY2" fmla="*/ 156600 h 195274"/>
                <a:gd name="connsiteX3" fmla="*/ 0 w 197724"/>
                <a:gd name="connsiteY3" fmla="*/ 62133 h 195274"/>
                <a:gd name="connsiteX4" fmla="*/ 125534 w 197724"/>
                <a:gd name="connsiteY4" fmla="*/ 0 h 195274"/>
                <a:gd name="connsiteX5" fmla="*/ 184497 w 197724"/>
                <a:gd name="connsiteY5" fmla="*/ 63401 h 195274"/>
                <a:gd name="connsiteX6" fmla="*/ 175620 w 197724"/>
                <a:gd name="connsiteY6" fmla="*/ 171183 h 195274"/>
                <a:gd name="connsiteX7" fmla="*/ 117292 w 197724"/>
                <a:gd name="connsiteY7" fmla="*/ 195275 h 195274"/>
                <a:gd name="connsiteX8" fmla="*/ 39943 w 197724"/>
                <a:gd name="connsiteY8" fmla="*/ 184497 h 19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724" h="195274">
                  <a:moveTo>
                    <a:pt x="39943" y="184497"/>
                  </a:moveTo>
                  <a:cubicBezTo>
                    <a:pt x="45015" y="173084"/>
                    <a:pt x="50721" y="162306"/>
                    <a:pt x="57061" y="148358"/>
                  </a:cubicBezTo>
                  <a:cubicBezTo>
                    <a:pt x="36772" y="147090"/>
                    <a:pt x="17752" y="136946"/>
                    <a:pt x="1902" y="156600"/>
                  </a:cubicBezTo>
                  <a:cubicBezTo>
                    <a:pt x="1268" y="124900"/>
                    <a:pt x="634" y="93833"/>
                    <a:pt x="0" y="62133"/>
                  </a:cubicBezTo>
                  <a:cubicBezTo>
                    <a:pt x="56427" y="71009"/>
                    <a:pt x="91297" y="36139"/>
                    <a:pt x="125534" y="0"/>
                  </a:cubicBezTo>
                  <a:cubicBezTo>
                    <a:pt x="147090" y="19654"/>
                    <a:pt x="169914" y="38675"/>
                    <a:pt x="184497" y="63401"/>
                  </a:cubicBezTo>
                  <a:cubicBezTo>
                    <a:pt x="206687" y="100173"/>
                    <a:pt x="199079" y="136946"/>
                    <a:pt x="175620" y="171183"/>
                  </a:cubicBezTo>
                  <a:cubicBezTo>
                    <a:pt x="157234" y="181961"/>
                    <a:pt x="138848" y="192105"/>
                    <a:pt x="117292" y="195275"/>
                  </a:cubicBezTo>
                  <a:cubicBezTo>
                    <a:pt x="93199" y="192105"/>
                    <a:pt x="77349" y="190203"/>
                    <a:pt x="39943" y="184497"/>
                  </a:cubicBezTo>
                  <a:close/>
                </a:path>
              </a:pathLst>
            </a:custGeom>
            <a:solidFill>
              <a:srgbClr val="FBDDAE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6" name="Freeform: Shape 938">
              <a:extLst>
                <a:ext uri="{FF2B5EF4-FFF2-40B4-BE49-F238E27FC236}">
                  <a16:creationId xmlns:a16="http://schemas.microsoft.com/office/drawing/2014/main" id="{F8060CEF-8D05-4618-973F-8DAA5363287C}"/>
                </a:ext>
              </a:extLst>
            </p:cNvPr>
            <p:cNvSpPr/>
            <p:nvPr/>
          </p:nvSpPr>
          <p:spPr>
            <a:xfrm>
              <a:off x="4054986" y="1178031"/>
              <a:ext cx="261255" cy="77584"/>
            </a:xfrm>
            <a:custGeom>
              <a:avLst/>
              <a:gdLst>
                <a:gd name="connsiteX0" fmla="*/ 132 w 261256"/>
                <a:gd name="connsiteY0" fmla="*/ 43348 h 77584"/>
                <a:gd name="connsiteX1" fmla="*/ 31833 w 261256"/>
                <a:gd name="connsiteY1" fmla="*/ 12915 h 77584"/>
                <a:gd name="connsiteX2" fmla="*/ 211258 w 261256"/>
                <a:gd name="connsiteY2" fmla="*/ 15451 h 77584"/>
                <a:gd name="connsiteX3" fmla="*/ 256272 w 261256"/>
                <a:gd name="connsiteY3" fmla="*/ 38910 h 77584"/>
                <a:gd name="connsiteX4" fmla="*/ 260710 w 261256"/>
                <a:gd name="connsiteY4" fmla="*/ 77584 h 77584"/>
                <a:gd name="connsiteX5" fmla="*/ 132 w 261256"/>
                <a:gd name="connsiteY5" fmla="*/ 43348 h 7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256" h="77584">
                  <a:moveTo>
                    <a:pt x="132" y="43348"/>
                  </a:moveTo>
                  <a:cubicBezTo>
                    <a:pt x="-1770" y="28132"/>
                    <a:pt x="17250" y="17987"/>
                    <a:pt x="31833" y="12915"/>
                  </a:cubicBezTo>
                  <a:cubicBezTo>
                    <a:pt x="97770" y="-9275"/>
                    <a:pt x="171315" y="869"/>
                    <a:pt x="211258" y="15451"/>
                  </a:cubicBezTo>
                  <a:cubicBezTo>
                    <a:pt x="233448" y="22425"/>
                    <a:pt x="250566" y="26229"/>
                    <a:pt x="256272" y="38910"/>
                  </a:cubicBezTo>
                  <a:cubicBezTo>
                    <a:pt x="262612" y="59198"/>
                    <a:pt x="261344" y="59832"/>
                    <a:pt x="260710" y="77584"/>
                  </a:cubicBezTo>
                  <a:cubicBezTo>
                    <a:pt x="226474" y="26863"/>
                    <a:pt x="74311" y="-4203"/>
                    <a:pt x="132" y="43348"/>
                  </a:cubicBezTo>
                  <a:close/>
                </a:path>
              </a:pathLst>
            </a:custGeom>
            <a:solidFill>
              <a:srgbClr val="9EACC6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7" name="Freeform: Shape 939">
              <a:extLst>
                <a:ext uri="{FF2B5EF4-FFF2-40B4-BE49-F238E27FC236}">
                  <a16:creationId xmlns:a16="http://schemas.microsoft.com/office/drawing/2014/main" id="{AC28E01A-125E-45E9-B339-058E82AF2F7B}"/>
                </a:ext>
              </a:extLst>
            </p:cNvPr>
            <p:cNvSpPr/>
            <p:nvPr/>
          </p:nvSpPr>
          <p:spPr>
            <a:xfrm>
              <a:off x="827240" y="2352484"/>
              <a:ext cx="806427" cy="278385"/>
            </a:xfrm>
            <a:custGeom>
              <a:avLst/>
              <a:gdLst>
                <a:gd name="connsiteX0" fmla="*/ 401037 w 806429"/>
                <a:gd name="connsiteY0" fmla="*/ 278385 h 278385"/>
                <a:gd name="connsiteX1" fmla="*/ 37116 w 806429"/>
                <a:gd name="connsiteY1" fmla="*/ 278385 h 278385"/>
                <a:gd name="connsiteX2" fmla="*/ 7951 w 806429"/>
                <a:gd name="connsiteY2" fmla="*/ 228933 h 278385"/>
                <a:gd name="connsiteX3" fmla="*/ 88470 w 806429"/>
                <a:gd name="connsiteY3" fmla="*/ 171238 h 278385"/>
                <a:gd name="connsiteX4" fmla="*/ 129681 w 806429"/>
                <a:gd name="connsiteY4" fmla="*/ 134465 h 278385"/>
                <a:gd name="connsiteX5" fmla="*/ 302765 w 806429"/>
                <a:gd name="connsiteY5" fmla="*/ 55 h 278385"/>
                <a:gd name="connsiteX6" fmla="*/ 485994 w 806429"/>
                <a:gd name="connsiteY6" fmla="*/ 124321 h 278385"/>
                <a:gd name="connsiteX7" fmla="*/ 532277 w 806429"/>
                <a:gd name="connsiteY7" fmla="*/ 146511 h 278385"/>
                <a:gd name="connsiteX8" fmla="*/ 648301 w 806429"/>
                <a:gd name="connsiteY8" fmla="*/ 193428 h 278385"/>
                <a:gd name="connsiteX9" fmla="*/ 680635 w 806429"/>
                <a:gd name="connsiteY9" fmla="*/ 205474 h 278385"/>
                <a:gd name="connsiteX10" fmla="*/ 794123 w 806429"/>
                <a:gd name="connsiteY10" fmla="*/ 232103 h 278385"/>
                <a:gd name="connsiteX11" fmla="*/ 803633 w 806429"/>
                <a:gd name="connsiteY11" fmla="*/ 269509 h 278385"/>
                <a:gd name="connsiteX12" fmla="*/ 771932 w 806429"/>
                <a:gd name="connsiteY12" fmla="*/ 277117 h 278385"/>
                <a:gd name="connsiteX13" fmla="*/ 401037 w 806429"/>
                <a:gd name="connsiteY13" fmla="*/ 278385 h 27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6429" h="278385">
                  <a:moveTo>
                    <a:pt x="401037" y="278385"/>
                  </a:moveTo>
                  <a:cubicBezTo>
                    <a:pt x="279941" y="278385"/>
                    <a:pt x="158211" y="278385"/>
                    <a:pt x="37116" y="278385"/>
                  </a:cubicBezTo>
                  <a:cubicBezTo>
                    <a:pt x="343" y="278385"/>
                    <a:pt x="-8533" y="263169"/>
                    <a:pt x="7951" y="228933"/>
                  </a:cubicBezTo>
                  <a:cubicBezTo>
                    <a:pt x="24435" y="195330"/>
                    <a:pt x="50430" y="172506"/>
                    <a:pt x="88470" y="171238"/>
                  </a:cubicBezTo>
                  <a:cubicBezTo>
                    <a:pt x="115099" y="170604"/>
                    <a:pt x="123341" y="158557"/>
                    <a:pt x="129681" y="134465"/>
                  </a:cubicBezTo>
                  <a:cubicBezTo>
                    <a:pt x="151237" y="57750"/>
                    <a:pt x="224782" y="1957"/>
                    <a:pt x="302765" y="55"/>
                  </a:cubicBezTo>
                  <a:cubicBezTo>
                    <a:pt x="385821" y="-1847"/>
                    <a:pt x="457464" y="45704"/>
                    <a:pt x="485994" y="124321"/>
                  </a:cubicBezTo>
                  <a:cubicBezTo>
                    <a:pt x="494870" y="148413"/>
                    <a:pt x="503112" y="159192"/>
                    <a:pt x="532277" y="146511"/>
                  </a:cubicBezTo>
                  <a:cubicBezTo>
                    <a:pt x="576657" y="127491"/>
                    <a:pt x="628646" y="149681"/>
                    <a:pt x="648301" y="193428"/>
                  </a:cubicBezTo>
                  <a:cubicBezTo>
                    <a:pt x="656543" y="212448"/>
                    <a:pt x="662883" y="213082"/>
                    <a:pt x="680635" y="205474"/>
                  </a:cubicBezTo>
                  <a:cubicBezTo>
                    <a:pt x="724382" y="186454"/>
                    <a:pt x="770030" y="197866"/>
                    <a:pt x="794123" y="232103"/>
                  </a:cubicBezTo>
                  <a:cubicBezTo>
                    <a:pt x="801731" y="242880"/>
                    <a:pt x="811241" y="255561"/>
                    <a:pt x="803633" y="269509"/>
                  </a:cubicBezTo>
                  <a:cubicBezTo>
                    <a:pt x="797293" y="281555"/>
                    <a:pt x="782710" y="277117"/>
                    <a:pt x="771932" y="277117"/>
                  </a:cubicBezTo>
                  <a:cubicBezTo>
                    <a:pt x="648301" y="278385"/>
                    <a:pt x="524669" y="278385"/>
                    <a:pt x="401037" y="278385"/>
                  </a:cubicBezTo>
                  <a:close/>
                </a:path>
              </a:pathLst>
            </a:custGeom>
            <a:solidFill>
              <a:srgbClr val="BFEEF9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680C3">
                    <a:lumMod val="60000"/>
                    <a:lumOff val="40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88" name="Freeform: Shape 940">
              <a:extLst>
                <a:ext uri="{FF2B5EF4-FFF2-40B4-BE49-F238E27FC236}">
                  <a16:creationId xmlns:a16="http://schemas.microsoft.com/office/drawing/2014/main" id="{00916945-04CC-4DDC-9136-0791761636B5}"/>
                </a:ext>
              </a:extLst>
            </p:cNvPr>
            <p:cNvSpPr/>
            <p:nvPr/>
          </p:nvSpPr>
          <p:spPr>
            <a:xfrm>
              <a:off x="3389567" y="2698570"/>
              <a:ext cx="230283" cy="298637"/>
            </a:xfrm>
            <a:custGeom>
              <a:avLst/>
              <a:gdLst>
                <a:gd name="connsiteX0" fmla="*/ 158979 w 230284"/>
                <a:gd name="connsiteY0" fmla="*/ 49 h 298637"/>
                <a:gd name="connsiteX1" fmla="*/ 214771 w 230284"/>
                <a:gd name="connsiteY1" fmla="*/ 85641 h 298637"/>
                <a:gd name="connsiteX2" fmla="*/ 227451 w 230284"/>
                <a:gd name="connsiteY2" fmla="*/ 147139 h 298637"/>
                <a:gd name="connsiteX3" fmla="*/ 228720 w 230284"/>
                <a:gd name="connsiteY3" fmla="*/ 211174 h 298637"/>
                <a:gd name="connsiteX4" fmla="*/ 214137 w 230284"/>
                <a:gd name="connsiteY4" fmla="*/ 236535 h 298637"/>
                <a:gd name="connsiteX5" fmla="*/ 190045 w 230284"/>
                <a:gd name="connsiteY5" fmla="*/ 216881 h 298637"/>
                <a:gd name="connsiteX6" fmla="*/ 177999 w 230284"/>
                <a:gd name="connsiteY6" fmla="*/ 161722 h 298637"/>
                <a:gd name="connsiteX7" fmla="*/ 156442 w 230284"/>
                <a:gd name="connsiteY7" fmla="*/ 131923 h 298637"/>
                <a:gd name="connsiteX8" fmla="*/ 139324 w 230284"/>
                <a:gd name="connsiteY8" fmla="*/ 164892 h 298637"/>
                <a:gd name="connsiteX9" fmla="*/ 166587 w 230284"/>
                <a:gd name="connsiteY9" fmla="*/ 212442 h 298637"/>
                <a:gd name="connsiteX10" fmla="*/ 177999 w 230284"/>
                <a:gd name="connsiteY10" fmla="*/ 233365 h 298637"/>
                <a:gd name="connsiteX11" fmla="*/ 165319 w 230284"/>
                <a:gd name="connsiteY11" fmla="*/ 246045 h 298637"/>
                <a:gd name="connsiteX12" fmla="*/ 169123 w 230284"/>
                <a:gd name="connsiteY12" fmla="*/ 273307 h 298637"/>
                <a:gd name="connsiteX13" fmla="*/ 172927 w 230284"/>
                <a:gd name="connsiteY13" fmla="*/ 294864 h 298637"/>
                <a:gd name="connsiteX14" fmla="*/ 147566 w 230284"/>
                <a:gd name="connsiteY14" fmla="*/ 291060 h 298637"/>
                <a:gd name="connsiteX15" fmla="*/ 67047 w 230284"/>
                <a:gd name="connsiteY15" fmla="*/ 237803 h 298637"/>
                <a:gd name="connsiteX16" fmla="*/ 4914 w 230284"/>
                <a:gd name="connsiteY16" fmla="*/ 79300 h 298637"/>
                <a:gd name="connsiteX17" fmla="*/ 17594 w 230284"/>
                <a:gd name="connsiteY17" fmla="*/ 4487 h 298637"/>
                <a:gd name="connsiteX18" fmla="*/ 158979 w 230284"/>
                <a:gd name="connsiteY18" fmla="*/ 49 h 29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0284" h="298637">
                  <a:moveTo>
                    <a:pt x="158979" y="49"/>
                  </a:moveTo>
                  <a:cubicBezTo>
                    <a:pt x="175463" y="7657"/>
                    <a:pt x="211601" y="59646"/>
                    <a:pt x="214771" y="85641"/>
                  </a:cubicBezTo>
                  <a:cubicBezTo>
                    <a:pt x="226818" y="126217"/>
                    <a:pt x="223013" y="119243"/>
                    <a:pt x="227451" y="147139"/>
                  </a:cubicBezTo>
                  <a:cubicBezTo>
                    <a:pt x="230621" y="164892"/>
                    <a:pt x="231255" y="193422"/>
                    <a:pt x="228720" y="211174"/>
                  </a:cubicBezTo>
                  <a:cubicBezTo>
                    <a:pt x="227451" y="221953"/>
                    <a:pt x="226183" y="233999"/>
                    <a:pt x="214137" y="236535"/>
                  </a:cubicBezTo>
                  <a:cubicBezTo>
                    <a:pt x="200189" y="239071"/>
                    <a:pt x="194483" y="227659"/>
                    <a:pt x="190045" y="216881"/>
                  </a:cubicBezTo>
                  <a:cubicBezTo>
                    <a:pt x="183705" y="199128"/>
                    <a:pt x="177365" y="181376"/>
                    <a:pt x="177999" y="161722"/>
                  </a:cubicBezTo>
                  <a:cubicBezTo>
                    <a:pt x="178633" y="147139"/>
                    <a:pt x="179267" y="130655"/>
                    <a:pt x="156442" y="131923"/>
                  </a:cubicBezTo>
                  <a:cubicBezTo>
                    <a:pt x="132350" y="133191"/>
                    <a:pt x="139324" y="150944"/>
                    <a:pt x="139324" y="164892"/>
                  </a:cubicBezTo>
                  <a:cubicBezTo>
                    <a:pt x="139324" y="185814"/>
                    <a:pt x="142494" y="204834"/>
                    <a:pt x="166587" y="212442"/>
                  </a:cubicBezTo>
                  <a:cubicBezTo>
                    <a:pt x="174829" y="215612"/>
                    <a:pt x="177999" y="223855"/>
                    <a:pt x="177999" y="233365"/>
                  </a:cubicBezTo>
                  <a:cubicBezTo>
                    <a:pt x="176731" y="240973"/>
                    <a:pt x="172927" y="245411"/>
                    <a:pt x="165319" y="246045"/>
                  </a:cubicBezTo>
                  <a:cubicBezTo>
                    <a:pt x="153272" y="256823"/>
                    <a:pt x="166587" y="264431"/>
                    <a:pt x="169123" y="273307"/>
                  </a:cubicBezTo>
                  <a:cubicBezTo>
                    <a:pt x="171024" y="280916"/>
                    <a:pt x="182437" y="287890"/>
                    <a:pt x="172927" y="294864"/>
                  </a:cubicBezTo>
                  <a:cubicBezTo>
                    <a:pt x="164684" y="301204"/>
                    <a:pt x="151370" y="299302"/>
                    <a:pt x="147566" y="291060"/>
                  </a:cubicBezTo>
                  <a:cubicBezTo>
                    <a:pt x="131082" y="256823"/>
                    <a:pt x="97480" y="251117"/>
                    <a:pt x="67047" y="237803"/>
                  </a:cubicBezTo>
                  <a:cubicBezTo>
                    <a:pt x="-792" y="208638"/>
                    <a:pt x="-7132" y="143335"/>
                    <a:pt x="4914" y="79300"/>
                  </a:cubicBezTo>
                  <a:cubicBezTo>
                    <a:pt x="5548" y="74228"/>
                    <a:pt x="14424" y="26678"/>
                    <a:pt x="17594" y="4487"/>
                  </a:cubicBezTo>
                  <a:cubicBezTo>
                    <a:pt x="65779" y="5121"/>
                    <a:pt x="110160" y="-585"/>
                    <a:pt x="158979" y="49"/>
                  </a:cubicBezTo>
                  <a:close/>
                </a:path>
              </a:pathLst>
            </a:custGeom>
            <a:solidFill>
              <a:srgbClr val="FBDDAC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9" name="Freeform: Shape 941">
              <a:extLst>
                <a:ext uri="{FF2B5EF4-FFF2-40B4-BE49-F238E27FC236}">
                  <a16:creationId xmlns:a16="http://schemas.microsoft.com/office/drawing/2014/main" id="{629544F9-465E-480F-8756-BC520800D69E}"/>
                </a:ext>
              </a:extLst>
            </p:cNvPr>
            <p:cNvSpPr/>
            <p:nvPr/>
          </p:nvSpPr>
          <p:spPr>
            <a:xfrm>
              <a:off x="3860072" y="4335633"/>
              <a:ext cx="215517" cy="471992"/>
            </a:xfrm>
            <a:custGeom>
              <a:avLst/>
              <a:gdLst>
                <a:gd name="connsiteX0" fmla="*/ 123404 w 215517"/>
                <a:gd name="connsiteY0" fmla="*/ 459657 h 471992"/>
                <a:gd name="connsiteX1" fmla="*/ 169686 w 215517"/>
                <a:gd name="connsiteY1" fmla="*/ 441270 h 471992"/>
                <a:gd name="connsiteX2" fmla="*/ 210263 w 215517"/>
                <a:gd name="connsiteY2" fmla="*/ 315103 h 471992"/>
                <a:gd name="connsiteX3" fmla="*/ 209629 w 215517"/>
                <a:gd name="connsiteY3" fmla="*/ 290376 h 471992"/>
                <a:gd name="connsiteX4" fmla="*/ 195047 w 215517"/>
                <a:gd name="connsiteY4" fmla="*/ 262480 h 471992"/>
                <a:gd name="connsiteX5" fmla="*/ 158274 w 215517"/>
                <a:gd name="connsiteY5" fmla="*/ 0 h 471992"/>
                <a:gd name="connsiteX6" fmla="*/ 152569 w 215517"/>
                <a:gd name="connsiteY6" fmla="*/ 634 h 471992"/>
                <a:gd name="connsiteX7" fmla="*/ 53029 w 215517"/>
                <a:gd name="connsiteY7" fmla="*/ 276428 h 471992"/>
                <a:gd name="connsiteX8" fmla="*/ 25132 w 215517"/>
                <a:gd name="connsiteY8" fmla="*/ 291644 h 471992"/>
                <a:gd name="connsiteX9" fmla="*/ 2942 w 215517"/>
                <a:gd name="connsiteY9" fmla="*/ 288474 h 471992"/>
                <a:gd name="connsiteX10" fmla="*/ 4210 w 215517"/>
                <a:gd name="connsiteY10" fmla="*/ 312567 h 471992"/>
                <a:gd name="connsiteX11" fmla="*/ 123404 w 215517"/>
                <a:gd name="connsiteY11" fmla="*/ 459657 h 47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517" h="471992">
                  <a:moveTo>
                    <a:pt x="123404" y="459657"/>
                  </a:moveTo>
                  <a:cubicBezTo>
                    <a:pt x="155104" y="479945"/>
                    <a:pt x="159542" y="476141"/>
                    <a:pt x="169686" y="441270"/>
                  </a:cubicBezTo>
                  <a:cubicBezTo>
                    <a:pt x="182367" y="398792"/>
                    <a:pt x="196949" y="357581"/>
                    <a:pt x="210263" y="315103"/>
                  </a:cubicBezTo>
                  <a:cubicBezTo>
                    <a:pt x="212799" y="306861"/>
                    <a:pt x="221041" y="294181"/>
                    <a:pt x="209629" y="290376"/>
                  </a:cubicBezTo>
                  <a:cubicBezTo>
                    <a:pt x="193779" y="284670"/>
                    <a:pt x="196949" y="272624"/>
                    <a:pt x="195047" y="262480"/>
                  </a:cubicBezTo>
                  <a:cubicBezTo>
                    <a:pt x="182367" y="174986"/>
                    <a:pt x="170321" y="87493"/>
                    <a:pt x="158274" y="0"/>
                  </a:cubicBezTo>
                  <a:cubicBezTo>
                    <a:pt x="156372" y="0"/>
                    <a:pt x="154470" y="0"/>
                    <a:pt x="152569" y="634"/>
                  </a:cubicBezTo>
                  <a:cubicBezTo>
                    <a:pt x="118966" y="92565"/>
                    <a:pt x="85363" y="183863"/>
                    <a:pt x="53029" y="276428"/>
                  </a:cubicBezTo>
                  <a:cubicBezTo>
                    <a:pt x="47323" y="292278"/>
                    <a:pt x="42885" y="301154"/>
                    <a:pt x="25132" y="291644"/>
                  </a:cubicBezTo>
                  <a:cubicBezTo>
                    <a:pt x="18792" y="288474"/>
                    <a:pt x="9916" y="280232"/>
                    <a:pt x="2942" y="288474"/>
                  </a:cubicBezTo>
                  <a:cubicBezTo>
                    <a:pt x="-2764" y="295448"/>
                    <a:pt x="1040" y="304958"/>
                    <a:pt x="4210" y="312567"/>
                  </a:cubicBezTo>
                  <a:cubicBezTo>
                    <a:pt x="28937" y="373432"/>
                    <a:pt x="67611" y="424152"/>
                    <a:pt x="123404" y="459657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0" name="Freeform: Shape 942">
              <a:extLst>
                <a:ext uri="{FF2B5EF4-FFF2-40B4-BE49-F238E27FC236}">
                  <a16:creationId xmlns:a16="http://schemas.microsoft.com/office/drawing/2014/main" id="{30374D34-A508-46FA-BB07-74CDECED8C27}"/>
                </a:ext>
              </a:extLst>
            </p:cNvPr>
            <p:cNvSpPr/>
            <p:nvPr/>
          </p:nvSpPr>
          <p:spPr>
            <a:xfrm>
              <a:off x="4594660" y="4780706"/>
              <a:ext cx="15214" cy="2535"/>
            </a:xfrm>
            <a:custGeom>
              <a:avLst/>
              <a:gdLst>
                <a:gd name="connsiteX0" fmla="*/ 15216 w 15215"/>
                <a:gd name="connsiteY0" fmla="*/ 0 h 2535"/>
                <a:gd name="connsiteX1" fmla="*/ 0 w 15215"/>
                <a:gd name="connsiteY1" fmla="*/ 2536 h 2535"/>
                <a:gd name="connsiteX2" fmla="*/ 15216 w 15215"/>
                <a:gd name="connsiteY2" fmla="*/ 0 h 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5" h="2535">
                  <a:moveTo>
                    <a:pt x="15216" y="0"/>
                  </a:moveTo>
                  <a:lnTo>
                    <a:pt x="0" y="2536"/>
                  </a:lnTo>
                  <a:cubicBezTo>
                    <a:pt x="5072" y="2536"/>
                    <a:pt x="10144" y="634"/>
                    <a:pt x="15216" y="0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1" name="Freeform: Shape 943">
              <a:extLst>
                <a:ext uri="{FF2B5EF4-FFF2-40B4-BE49-F238E27FC236}">
                  <a16:creationId xmlns:a16="http://schemas.microsoft.com/office/drawing/2014/main" id="{6745EC72-FA76-4343-BC45-C0F273085046}"/>
                </a:ext>
              </a:extLst>
            </p:cNvPr>
            <p:cNvSpPr/>
            <p:nvPr/>
          </p:nvSpPr>
          <p:spPr>
            <a:xfrm>
              <a:off x="4220595" y="4816163"/>
              <a:ext cx="71010" cy="22351"/>
            </a:xfrm>
            <a:custGeom>
              <a:avLst/>
              <a:gdLst>
                <a:gd name="connsiteX0" fmla="*/ 12680 w 71009"/>
                <a:gd name="connsiteY0" fmla="*/ 22238 h 22350"/>
                <a:gd name="connsiteX1" fmla="*/ 70375 w 71009"/>
                <a:gd name="connsiteY1" fmla="*/ 15264 h 22350"/>
                <a:gd name="connsiteX2" fmla="*/ 71009 w 71009"/>
                <a:gd name="connsiteY2" fmla="*/ 8924 h 22350"/>
                <a:gd name="connsiteX3" fmla="*/ 10778 w 71009"/>
                <a:gd name="connsiteY3" fmla="*/ 48 h 22350"/>
                <a:gd name="connsiteX4" fmla="*/ 0 w 71009"/>
                <a:gd name="connsiteY4" fmla="*/ 12728 h 22350"/>
                <a:gd name="connsiteX5" fmla="*/ 12680 w 71009"/>
                <a:gd name="connsiteY5" fmla="*/ 22238 h 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09" h="22350">
                  <a:moveTo>
                    <a:pt x="12680" y="22238"/>
                  </a:moveTo>
                  <a:cubicBezTo>
                    <a:pt x="31700" y="19703"/>
                    <a:pt x="51355" y="17166"/>
                    <a:pt x="70375" y="15264"/>
                  </a:cubicBezTo>
                  <a:cubicBezTo>
                    <a:pt x="70375" y="13363"/>
                    <a:pt x="70375" y="11460"/>
                    <a:pt x="71009" y="8924"/>
                  </a:cubicBezTo>
                  <a:cubicBezTo>
                    <a:pt x="50721" y="5754"/>
                    <a:pt x="31066" y="2584"/>
                    <a:pt x="10778" y="48"/>
                  </a:cubicBezTo>
                  <a:cubicBezTo>
                    <a:pt x="3170" y="-586"/>
                    <a:pt x="0" y="5120"/>
                    <a:pt x="0" y="12728"/>
                  </a:cubicBezTo>
                  <a:cubicBezTo>
                    <a:pt x="0" y="20970"/>
                    <a:pt x="5706" y="22873"/>
                    <a:pt x="12680" y="2223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2" name="Freeform: Shape 944">
              <a:extLst>
                <a:ext uri="{FF2B5EF4-FFF2-40B4-BE49-F238E27FC236}">
                  <a16:creationId xmlns:a16="http://schemas.microsoft.com/office/drawing/2014/main" id="{AFC0CF7A-7948-4B3C-88F2-DFC056EB8970}"/>
                </a:ext>
              </a:extLst>
            </p:cNvPr>
            <p:cNvSpPr/>
            <p:nvPr/>
          </p:nvSpPr>
          <p:spPr>
            <a:xfrm>
              <a:off x="3654426" y="4868200"/>
              <a:ext cx="98905" cy="1268"/>
            </a:xfrm>
            <a:custGeom>
              <a:avLst/>
              <a:gdLst>
                <a:gd name="connsiteX0" fmla="*/ 63401 w 98905"/>
                <a:gd name="connsiteY0" fmla="*/ 1268 h 1268"/>
                <a:gd name="connsiteX1" fmla="*/ 98905 w 98905"/>
                <a:gd name="connsiteY1" fmla="*/ 0 h 1268"/>
                <a:gd name="connsiteX2" fmla="*/ 0 w 98905"/>
                <a:gd name="connsiteY2" fmla="*/ 1268 h 1268"/>
                <a:gd name="connsiteX3" fmla="*/ 63401 w 98905"/>
                <a:gd name="connsiteY3" fmla="*/ 1268 h 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05" h="1268">
                  <a:moveTo>
                    <a:pt x="63401" y="1268"/>
                  </a:moveTo>
                  <a:cubicBezTo>
                    <a:pt x="74179" y="1268"/>
                    <a:pt x="84957" y="634"/>
                    <a:pt x="98905" y="0"/>
                  </a:cubicBezTo>
                  <a:lnTo>
                    <a:pt x="0" y="1268"/>
                  </a:lnTo>
                  <a:cubicBezTo>
                    <a:pt x="20922" y="1268"/>
                    <a:pt x="41844" y="1268"/>
                    <a:pt x="63401" y="126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3" name="Freeform: Shape 945">
              <a:extLst>
                <a:ext uri="{FF2B5EF4-FFF2-40B4-BE49-F238E27FC236}">
                  <a16:creationId xmlns:a16="http://schemas.microsoft.com/office/drawing/2014/main" id="{DB12CA91-A85E-4EBC-80E5-5C3749C68AB3}"/>
                </a:ext>
              </a:extLst>
            </p:cNvPr>
            <p:cNvSpPr/>
            <p:nvPr/>
          </p:nvSpPr>
          <p:spPr>
            <a:xfrm>
              <a:off x="614244" y="3463924"/>
              <a:ext cx="6316862" cy="1399489"/>
            </a:xfrm>
            <a:custGeom>
              <a:avLst/>
              <a:gdLst>
                <a:gd name="connsiteX0" fmla="*/ 6918310 w 6931113"/>
                <a:gd name="connsiteY0" fmla="*/ 6756 h 1399490"/>
                <a:gd name="connsiteX1" fmla="*/ 6880270 w 6931113"/>
                <a:gd name="connsiteY1" fmla="*/ 6122 h 1399490"/>
                <a:gd name="connsiteX2" fmla="*/ 6775658 w 6931113"/>
                <a:gd name="connsiteY2" fmla="*/ 99955 h 1399490"/>
                <a:gd name="connsiteX3" fmla="*/ 5905164 w 6931113"/>
                <a:gd name="connsiteY3" fmla="*/ 793561 h 1399490"/>
                <a:gd name="connsiteX4" fmla="*/ 4980778 w 6931113"/>
                <a:gd name="connsiteY4" fmla="*/ 1144169 h 1399490"/>
                <a:gd name="connsiteX5" fmla="*/ 4162272 w 6931113"/>
                <a:gd name="connsiteY5" fmla="*/ 1305207 h 1399490"/>
                <a:gd name="connsiteX6" fmla="*/ 3636678 w 6931113"/>
                <a:gd name="connsiteY6" fmla="*/ 1322325 h 1399490"/>
                <a:gd name="connsiteX7" fmla="*/ 3636044 w 6931113"/>
                <a:gd name="connsiteY7" fmla="*/ 1322325 h 1399490"/>
                <a:gd name="connsiteX8" fmla="*/ 3636678 w 6931113"/>
                <a:gd name="connsiteY8" fmla="*/ 1322325 h 1399490"/>
                <a:gd name="connsiteX9" fmla="*/ 2804857 w 6931113"/>
                <a:gd name="connsiteY9" fmla="*/ 1246878 h 1399490"/>
                <a:gd name="connsiteX10" fmla="*/ 1753670 w 6931113"/>
                <a:gd name="connsiteY10" fmla="*/ 947626 h 1399490"/>
                <a:gd name="connsiteX11" fmla="*/ 986519 w 6931113"/>
                <a:gd name="connsiteY11" fmla="*/ 626183 h 1399490"/>
                <a:gd name="connsiteX12" fmla="*/ 0 w 6931113"/>
                <a:gd name="connsiteY12" fmla="*/ 132290 h 1399490"/>
                <a:gd name="connsiteX13" fmla="*/ 0 w 6931113"/>
                <a:gd name="connsiteY13" fmla="*/ 221051 h 1399490"/>
                <a:gd name="connsiteX14" fmla="*/ 873665 w 6931113"/>
                <a:gd name="connsiteY14" fmla="*/ 658518 h 1399490"/>
                <a:gd name="connsiteX15" fmla="*/ 2064335 w 6931113"/>
                <a:gd name="connsiteY15" fmla="*/ 1137195 h 1399490"/>
                <a:gd name="connsiteX16" fmla="*/ 3340596 w 6931113"/>
                <a:gd name="connsiteY16" fmla="*/ 1389530 h 1399490"/>
                <a:gd name="connsiteX17" fmla="*/ 4614320 w 6931113"/>
                <a:gd name="connsiteY17" fmla="*/ 1307743 h 1399490"/>
                <a:gd name="connsiteX18" fmla="*/ 5776459 w 6931113"/>
                <a:gd name="connsiteY18" fmla="*/ 941920 h 1399490"/>
                <a:gd name="connsiteX19" fmla="*/ 6591161 w 6931113"/>
                <a:gd name="connsiteY19" fmla="*/ 409986 h 1399490"/>
                <a:gd name="connsiteX20" fmla="*/ 6822575 w 6931113"/>
                <a:gd name="connsiteY20" fmla="*/ 167160 h 1399490"/>
                <a:gd name="connsiteX21" fmla="*/ 6929089 w 6931113"/>
                <a:gd name="connsiteY21" fmla="*/ 46065 h 1399490"/>
                <a:gd name="connsiteX22" fmla="*/ 6918310 w 6931113"/>
                <a:gd name="connsiteY22" fmla="*/ 6756 h 139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31113" h="1399490">
                  <a:moveTo>
                    <a:pt x="6918310" y="6756"/>
                  </a:moveTo>
                  <a:cubicBezTo>
                    <a:pt x="6905630" y="-3388"/>
                    <a:pt x="6892950" y="-852"/>
                    <a:pt x="6880270" y="6122"/>
                  </a:cubicBezTo>
                  <a:cubicBezTo>
                    <a:pt x="6854275" y="20070"/>
                    <a:pt x="6813065" y="55575"/>
                    <a:pt x="6775658" y="99955"/>
                  </a:cubicBezTo>
                  <a:cubicBezTo>
                    <a:pt x="6532833" y="390966"/>
                    <a:pt x="6243724" y="622379"/>
                    <a:pt x="5905164" y="793561"/>
                  </a:cubicBezTo>
                  <a:cubicBezTo>
                    <a:pt x="5609081" y="943188"/>
                    <a:pt x="5299050" y="1052872"/>
                    <a:pt x="4980778" y="1144169"/>
                  </a:cubicBezTo>
                  <a:cubicBezTo>
                    <a:pt x="4729076" y="1216446"/>
                    <a:pt x="4309996" y="1293161"/>
                    <a:pt x="4162272" y="1305207"/>
                  </a:cubicBezTo>
                  <a:cubicBezTo>
                    <a:pt x="4089360" y="1311547"/>
                    <a:pt x="3800886" y="1324861"/>
                    <a:pt x="3636678" y="1322325"/>
                  </a:cubicBezTo>
                  <a:lnTo>
                    <a:pt x="3636044" y="1322325"/>
                  </a:lnTo>
                  <a:lnTo>
                    <a:pt x="3636678" y="1322325"/>
                  </a:lnTo>
                  <a:cubicBezTo>
                    <a:pt x="3357714" y="1320424"/>
                    <a:pt x="3080018" y="1296965"/>
                    <a:pt x="2804857" y="1246878"/>
                  </a:cubicBezTo>
                  <a:cubicBezTo>
                    <a:pt x="2444740" y="1181575"/>
                    <a:pt x="2096035" y="1075062"/>
                    <a:pt x="1753670" y="947626"/>
                  </a:cubicBezTo>
                  <a:cubicBezTo>
                    <a:pt x="1493726" y="851257"/>
                    <a:pt x="1238854" y="742207"/>
                    <a:pt x="986519" y="626183"/>
                  </a:cubicBezTo>
                  <a:cubicBezTo>
                    <a:pt x="653030" y="471485"/>
                    <a:pt x="324613" y="305374"/>
                    <a:pt x="0" y="132290"/>
                  </a:cubicBezTo>
                  <a:cubicBezTo>
                    <a:pt x="0" y="162088"/>
                    <a:pt x="0" y="191253"/>
                    <a:pt x="0" y="221051"/>
                  </a:cubicBezTo>
                  <a:cubicBezTo>
                    <a:pt x="287840" y="373213"/>
                    <a:pt x="578851" y="520304"/>
                    <a:pt x="873665" y="658518"/>
                  </a:cubicBezTo>
                  <a:cubicBezTo>
                    <a:pt x="1261679" y="840478"/>
                    <a:pt x="1656033" y="1005955"/>
                    <a:pt x="2064335" y="1137195"/>
                  </a:cubicBezTo>
                  <a:cubicBezTo>
                    <a:pt x="2479611" y="1270970"/>
                    <a:pt x="2903763" y="1361634"/>
                    <a:pt x="3340596" y="1389530"/>
                  </a:cubicBezTo>
                  <a:cubicBezTo>
                    <a:pt x="3769186" y="1416793"/>
                    <a:pt x="4193338" y="1387628"/>
                    <a:pt x="4614320" y="1307743"/>
                  </a:cubicBezTo>
                  <a:cubicBezTo>
                    <a:pt x="5015648" y="1231662"/>
                    <a:pt x="5404296" y="1111200"/>
                    <a:pt x="5776459" y="941920"/>
                  </a:cubicBezTo>
                  <a:cubicBezTo>
                    <a:pt x="6075078" y="806242"/>
                    <a:pt x="6352140" y="637595"/>
                    <a:pt x="6591161" y="409986"/>
                  </a:cubicBezTo>
                  <a:cubicBezTo>
                    <a:pt x="6672315" y="332637"/>
                    <a:pt x="6746494" y="249582"/>
                    <a:pt x="6822575" y="167160"/>
                  </a:cubicBezTo>
                  <a:cubicBezTo>
                    <a:pt x="6858079" y="125316"/>
                    <a:pt x="6927186" y="54941"/>
                    <a:pt x="6929089" y="46065"/>
                  </a:cubicBezTo>
                  <a:cubicBezTo>
                    <a:pt x="6933526" y="31482"/>
                    <a:pt x="6930990" y="17534"/>
                    <a:pt x="6918310" y="6756"/>
                  </a:cubicBezTo>
                  <a:close/>
                </a:path>
              </a:pathLst>
            </a:custGeom>
            <a:solidFill>
              <a:srgbClr val="0680C3">
                <a:lumMod val="75000"/>
              </a:srgbClr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4" name="Freeform: Shape 946">
              <a:extLst>
                <a:ext uri="{FF2B5EF4-FFF2-40B4-BE49-F238E27FC236}">
                  <a16:creationId xmlns:a16="http://schemas.microsoft.com/office/drawing/2014/main" id="{43D5BA65-3954-47C9-949F-FA9902245848}"/>
                </a:ext>
              </a:extLst>
            </p:cNvPr>
            <p:cNvSpPr/>
            <p:nvPr/>
          </p:nvSpPr>
          <p:spPr>
            <a:xfrm>
              <a:off x="3345405" y="1190783"/>
              <a:ext cx="1583325" cy="3700218"/>
            </a:xfrm>
            <a:custGeom>
              <a:avLst/>
              <a:gdLst>
                <a:gd name="connsiteX0" fmla="*/ 1577675 w 1583326"/>
                <a:gd name="connsiteY0" fmla="*/ 1482478 h 3700220"/>
                <a:gd name="connsiteX1" fmla="*/ 1473697 w 1583326"/>
                <a:gd name="connsiteY1" fmla="*/ 1022821 h 3700220"/>
                <a:gd name="connsiteX2" fmla="*/ 1300613 w 1583326"/>
                <a:gd name="connsiteY2" fmla="*/ 258206 h 3700220"/>
                <a:gd name="connsiteX3" fmla="*/ 1267010 w 1583326"/>
                <a:gd name="connsiteY3" fmla="*/ 218897 h 3700220"/>
                <a:gd name="connsiteX4" fmla="*/ 1081880 w 1583326"/>
                <a:gd name="connsiteY4" fmla="*/ 146620 h 3700220"/>
                <a:gd name="connsiteX5" fmla="*/ 970294 w 1583326"/>
                <a:gd name="connsiteY5" fmla="*/ 64199 h 3700220"/>
                <a:gd name="connsiteX6" fmla="*/ 946202 w 1583326"/>
                <a:gd name="connsiteY6" fmla="*/ 36303 h 3700220"/>
                <a:gd name="connsiteX7" fmla="*/ 724298 w 1583326"/>
                <a:gd name="connsiteY7" fmla="*/ 19185 h 3700220"/>
                <a:gd name="connsiteX8" fmla="*/ 692598 w 1583326"/>
                <a:gd name="connsiteY8" fmla="*/ 48349 h 3700220"/>
                <a:gd name="connsiteX9" fmla="*/ 646315 w 1583326"/>
                <a:gd name="connsiteY9" fmla="*/ 93364 h 3700220"/>
                <a:gd name="connsiteX10" fmla="*/ 622857 w 1583326"/>
                <a:gd name="connsiteY10" fmla="*/ 109214 h 3700220"/>
                <a:gd name="connsiteX11" fmla="*/ 476401 w 1583326"/>
                <a:gd name="connsiteY11" fmla="*/ 173883 h 3700220"/>
                <a:gd name="connsiteX12" fmla="*/ 353403 w 1583326"/>
                <a:gd name="connsiteY12" fmla="*/ 228408 h 3700220"/>
                <a:gd name="connsiteX13" fmla="*/ 315996 w 1583326"/>
                <a:gd name="connsiteY13" fmla="*/ 274056 h 3700220"/>
                <a:gd name="connsiteX14" fmla="*/ 273518 w 1583326"/>
                <a:gd name="connsiteY14" fmla="*/ 417976 h 3700220"/>
                <a:gd name="connsiteX15" fmla="*/ 177148 w 1583326"/>
                <a:gd name="connsiteY15" fmla="*/ 612617 h 3700220"/>
                <a:gd name="connsiteX16" fmla="*/ 114381 w 1583326"/>
                <a:gd name="connsiteY16" fmla="*/ 752733 h 3700220"/>
                <a:gd name="connsiteX17" fmla="*/ 37032 w 1583326"/>
                <a:gd name="connsiteY17" fmla="*/ 950544 h 3700220"/>
                <a:gd name="connsiteX18" fmla="*/ 30058 w 1583326"/>
                <a:gd name="connsiteY18" fmla="*/ 1046914 h 3700220"/>
                <a:gd name="connsiteX19" fmla="*/ 16744 w 1583326"/>
                <a:gd name="connsiteY19" fmla="*/ 1232678 h 3700220"/>
                <a:gd name="connsiteX20" fmla="*/ 260 w 1583326"/>
                <a:gd name="connsiteY20" fmla="*/ 1474870 h 3700220"/>
                <a:gd name="connsiteX21" fmla="*/ 35130 w 1583326"/>
                <a:gd name="connsiteY21" fmla="*/ 1516081 h 3700220"/>
                <a:gd name="connsiteX22" fmla="*/ 208215 w 1583326"/>
                <a:gd name="connsiteY22" fmla="*/ 1514179 h 3700220"/>
                <a:gd name="connsiteX23" fmla="*/ 227235 w 1583326"/>
                <a:gd name="connsiteY23" fmla="*/ 1464092 h 3700220"/>
                <a:gd name="connsiteX24" fmla="*/ 227869 w 1583326"/>
                <a:gd name="connsiteY24" fmla="*/ 1188298 h 3700220"/>
                <a:gd name="connsiteX25" fmla="*/ 283028 w 1583326"/>
                <a:gd name="connsiteY25" fmla="*/ 935328 h 3700220"/>
                <a:gd name="connsiteX26" fmla="*/ 341990 w 1583326"/>
                <a:gd name="connsiteY26" fmla="*/ 852273 h 3700220"/>
                <a:gd name="connsiteX27" fmla="*/ 244353 w 1583326"/>
                <a:gd name="connsiteY27" fmla="*/ 1533199 h 3700220"/>
                <a:gd name="connsiteX28" fmla="*/ 236745 w 1583326"/>
                <a:gd name="connsiteY28" fmla="*/ 1589626 h 3700220"/>
                <a:gd name="connsiteX29" fmla="*/ 279858 w 1583326"/>
                <a:gd name="connsiteY29" fmla="*/ 1674583 h 3700220"/>
                <a:gd name="connsiteX30" fmla="*/ 499225 w 1583326"/>
                <a:gd name="connsiteY30" fmla="*/ 1706918 h 3700220"/>
                <a:gd name="connsiteX31" fmla="*/ 532193 w 1583326"/>
                <a:gd name="connsiteY31" fmla="*/ 1734180 h 3700220"/>
                <a:gd name="connsiteX32" fmla="*/ 570868 w 1583326"/>
                <a:gd name="connsiteY32" fmla="*/ 1937063 h 3700220"/>
                <a:gd name="connsiteX33" fmla="*/ 626661 w 1583326"/>
                <a:gd name="connsiteY33" fmla="*/ 2262944 h 3700220"/>
                <a:gd name="connsiteX34" fmla="*/ 631099 w 1583326"/>
                <a:gd name="connsiteY34" fmla="*/ 2481677 h 3700220"/>
                <a:gd name="connsiteX35" fmla="*/ 624125 w 1583326"/>
                <a:gd name="connsiteY35" fmla="*/ 2512109 h 3700220"/>
                <a:gd name="connsiteX36" fmla="*/ 413634 w 1583326"/>
                <a:gd name="connsiteY36" fmla="*/ 3006637 h 3700220"/>
                <a:gd name="connsiteX37" fmla="*/ 277322 w 1583326"/>
                <a:gd name="connsiteY37" fmla="*/ 3338857 h 3700220"/>
                <a:gd name="connsiteX38" fmla="*/ 243719 w 1583326"/>
                <a:gd name="connsiteY38" fmla="*/ 3371826 h 3700220"/>
                <a:gd name="connsiteX39" fmla="*/ 215189 w 1583326"/>
                <a:gd name="connsiteY39" fmla="*/ 3390212 h 3700220"/>
                <a:gd name="connsiteX40" fmla="*/ 139742 w 1583326"/>
                <a:gd name="connsiteY40" fmla="*/ 3543643 h 3700220"/>
                <a:gd name="connsiteX41" fmla="*/ 149886 w 1583326"/>
                <a:gd name="connsiteY41" fmla="*/ 3569003 h 3700220"/>
                <a:gd name="connsiteX42" fmla="*/ 272884 w 1583326"/>
                <a:gd name="connsiteY42" fmla="*/ 3618456 h 3700220"/>
                <a:gd name="connsiteX43" fmla="*/ 361645 w 1583326"/>
                <a:gd name="connsiteY43" fmla="*/ 3636842 h 3700220"/>
                <a:gd name="connsiteX44" fmla="*/ 428216 w 1583326"/>
                <a:gd name="connsiteY44" fmla="*/ 3677419 h 3700220"/>
                <a:gd name="connsiteX45" fmla="*/ 514441 w 1583326"/>
                <a:gd name="connsiteY45" fmla="*/ 3696439 h 3700220"/>
                <a:gd name="connsiteX46" fmla="*/ 659629 w 1583326"/>
                <a:gd name="connsiteY46" fmla="*/ 3678687 h 3700220"/>
                <a:gd name="connsiteX47" fmla="*/ 668505 w 1583326"/>
                <a:gd name="connsiteY47" fmla="*/ 3629868 h 3700220"/>
                <a:gd name="connsiteX48" fmla="*/ 638073 w 1583326"/>
                <a:gd name="connsiteY48" fmla="*/ 3605776 h 3700220"/>
                <a:gd name="connsiteX49" fmla="*/ 518879 w 1583326"/>
                <a:gd name="connsiteY49" fmla="*/ 3458685 h 3700220"/>
                <a:gd name="connsiteX50" fmla="*/ 517611 w 1583326"/>
                <a:gd name="connsiteY50" fmla="*/ 3434593 h 3700220"/>
                <a:gd name="connsiteX51" fmla="*/ 539801 w 1583326"/>
                <a:gd name="connsiteY51" fmla="*/ 3437763 h 3700220"/>
                <a:gd name="connsiteX52" fmla="*/ 567698 w 1583326"/>
                <a:gd name="connsiteY52" fmla="*/ 3422547 h 3700220"/>
                <a:gd name="connsiteX53" fmla="*/ 667238 w 1583326"/>
                <a:gd name="connsiteY53" fmla="*/ 3146753 h 3700220"/>
                <a:gd name="connsiteX54" fmla="*/ 672943 w 1583326"/>
                <a:gd name="connsiteY54" fmla="*/ 3146119 h 3700220"/>
                <a:gd name="connsiteX55" fmla="*/ 709716 w 1583326"/>
                <a:gd name="connsiteY55" fmla="*/ 3408598 h 3700220"/>
                <a:gd name="connsiteX56" fmla="*/ 724298 w 1583326"/>
                <a:gd name="connsiteY56" fmla="*/ 3436495 h 3700220"/>
                <a:gd name="connsiteX57" fmla="*/ 724932 w 1583326"/>
                <a:gd name="connsiteY57" fmla="*/ 3461221 h 3700220"/>
                <a:gd name="connsiteX58" fmla="*/ 684356 w 1583326"/>
                <a:gd name="connsiteY58" fmla="*/ 3587389 h 3700220"/>
                <a:gd name="connsiteX59" fmla="*/ 754097 w 1583326"/>
                <a:gd name="connsiteY59" fmla="*/ 3630502 h 3700220"/>
                <a:gd name="connsiteX60" fmla="*/ 838420 w 1583326"/>
                <a:gd name="connsiteY60" fmla="*/ 3638110 h 3700220"/>
                <a:gd name="connsiteX61" fmla="*/ 884703 w 1583326"/>
                <a:gd name="connsiteY61" fmla="*/ 3617821 h 3700220"/>
                <a:gd name="connsiteX62" fmla="*/ 946836 w 1583326"/>
                <a:gd name="connsiteY62" fmla="*/ 3635574 h 3700220"/>
                <a:gd name="connsiteX63" fmla="*/ 1230872 w 1583326"/>
                <a:gd name="connsiteY63" fmla="*/ 3603239 h 3700220"/>
                <a:gd name="connsiteX64" fmla="*/ 1241650 w 1583326"/>
                <a:gd name="connsiteY64" fmla="*/ 3574709 h 3700220"/>
                <a:gd name="connsiteX65" fmla="*/ 1186491 w 1583326"/>
                <a:gd name="connsiteY65" fmla="*/ 3523354 h 3700220"/>
                <a:gd name="connsiteX66" fmla="*/ 1088220 w 1583326"/>
                <a:gd name="connsiteY66" fmla="*/ 3507504 h 3700220"/>
                <a:gd name="connsiteX67" fmla="*/ 979170 w 1583326"/>
                <a:gd name="connsiteY67" fmla="*/ 3426351 h 3700220"/>
                <a:gd name="connsiteX68" fmla="*/ 969026 w 1583326"/>
                <a:gd name="connsiteY68" fmla="*/ 3400991 h 3700220"/>
                <a:gd name="connsiteX69" fmla="*/ 921475 w 1583326"/>
                <a:gd name="connsiteY69" fmla="*/ 3142949 h 3700220"/>
                <a:gd name="connsiteX70" fmla="*/ 910063 w 1583326"/>
                <a:gd name="connsiteY70" fmla="*/ 3058626 h 3700220"/>
                <a:gd name="connsiteX71" fmla="*/ 946836 w 1583326"/>
                <a:gd name="connsiteY71" fmla="*/ 2600871 h 3700220"/>
                <a:gd name="connsiteX72" fmla="*/ 992484 w 1583326"/>
                <a:gd name="connsiteY72" fmla="*/ 2366921 h 3700220"/>
                <a:gd name="connsiteX73" fmla="*/ 1176981 w 1583326"/>
                <a:gd name="connsiteY73" fmla="*/ 1760808 h 3700220"/>
                <a:gd name="connsiteX74" fmla="*/ 1223264 w 1583326"/>
                <a:gd name="connsiteY74" fmla="*/ 1714525 h 3700220"/>
                <a:gd name="connsiteX75" fmla="*/ 1250526 w 1583326"/>
                <a:gd name="connsiteY75" fmla="*/ 1680923 h 3700220"/>
                <a:gd name="connsiteX76" fmla="*/ 1213753 w 1583326"/>
                <a:gd name="connsiteY76" fmla="*/ 1153427 h 3700220"/>
                <a:gd name="connsiteX77" fmla="*/ 1203609 w 1583326"/>
                <a:gd name="connsiteY77" fmla="*/ 986683 h 3700220"/>
                <a:gd name="connsiteX78" fmla="*/ 1426781 w 1583326"/>
                <a:gd name="connsiteY78" fmla="*/ 1562363 h 3700220"/>
                <a:gd name="connsiteX79" fmla="*/ 1454043 w 1583326"/>
                <a:gd name="connsiteY79" fmla="*/ 1592162 h 3700220"/>
                <a:gd name="connsiteX80" fmla="*/ 1579577 w 1583326"/>
                <a:gd name="connsiteY80" fmla="*/ 1530029 h 3700220"/>
                <a:gd name="connsiteX81" fmla="*/ 1577675 w 1583326"/>
                <a:gd name="connsiteY81" fmla="*/ 1482478 h 3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83326" h="3700220">
                  <a:moveTo>
                    <a:pt x="1577675" y="1482478"/>
                  </a:moveTo>
                  <a:cubicBezTo>
                    <a:pt x="1543438" y="1329048"/>
                    <a:pt x="1508568" y="1176252"/>
                    <a:pt x="1473697" y="1022821"/>
                  </a:cubicBezTo>
                  <a:cubicBezTo>
                    <a:pt x="1416003" y="767950"/>
                    <a:pt x="1357674" y="513078"/>
                    <a:pt x="1300613" y="258206"/>
                  </a:cubicBezTo>
                  <a:cubicBezTo>
                    <a:pt x="1295541" y="236016"/>
                    <a:pt x="1286031" y="226506"/>
                    <a:pt x="1267010" y="218897"/>
                  </a:cubicBezTo>
                  <a:cubicBezTo>
                    <a:pt x="1204877" y="195439"/>
                    <a:pt x="1143378" y="170079"/>
                    <a:pt x="1081880" y="146620"/>
                  </a:cubicBezTo>
                  <a:cubicBezTo>
                    <a:pt x="1036865" y="129502"/>
                    <a:pt x="990582" y="114920"/>
                    <a:pt x="970294" y="64199"/>
                  </a:cubicBezTo>
                  <a:cubicBezTo>
                    <a:pt x="963954" y="52787"/>
                    <a:pt x="958248" y="41375"/>
                    <a:pt x="946202" y="36303"/>
                  </a:cubicBezTo>
                  <a:cubicBezTo>
                    <a:pt x="873924" y="6504"/>
                    <a:pt x="801647" y="-18856"/>
                    <a:pt x="724298" y="19185"/>
                  </a:cubicBezTo>
                  <a:cubicBezTo>
                    <a:pt x="710350" y="25525"/>
                    <a:pt x="702108" y="37571"/>
                    <a:pt x="692598" y="48349"/>
                  </a:cubicBezTo>
                  <a:cubicBezTo>
                    <a:pt x="678015" y="64199"/>
                    <a:pt x="667871" y="85121"/>
                    <a:pt x="646315" y="93364"/>
                  </a:cubicBezTo>
                  <a:cubicBezTo>
                    <a:pt x="637439" y="96534"/>
                    <a:pt x="632367" y="106044"/>
                    <a:pt x="622857" y="109214"/>
                  </a:cubicBezTo>
                  <a:cubicBezTo>
                    <a:pt x="572136" y="126332"/>
                    <a:pt x="524585" y="150424"/>
                    <a:pt x="476401" y="173883"/>
                  </a:cubicBezTo>
                  <a:cubicBezTo>
                    <a:pt x="436458" y="193537"/>
                    <a:pt x="393345" y="208119"/>
                    <a:pt x="353403" y="228408"/>
                  </a:cubicBezTo>
                  <a:cubicBezTo>
                    <a:pt x="333748" y="238552"/>
                    <a:pt x="322336" y="249964"/>
                    <a:pt x="315996" y="274056"/>
                  </a:cubicBezTo>
                  <a:cubicBezTo>
                    <a:pt x="303950" y="322241"/>
                    <a:pt x="293172" y="371060"/>
                    <a:pt x="273518" y="417976"/>
                  </a:cubicBezTo>
                  <a:cubicBezTo>
                    <a:pt x="245621" y="485181"/>
                    <a:pt x="206947" y="546680"/>
                    <a:pt x="177148" y="612617"/>
                  </a:cubicBezTo>
                  <a:cubicBezTo>
                    <a:pt x="156226" y="658900"/>
                    <a:pt x="139107" y="707719"/>
                    <a:pt x="114381" y="752733"/>
                  </a:cubicBezTo>
                  <a:cubicBezTo>
                    <a:pt x="80779" y="814866"/>
                    <a:pt x="44640" y="877633"/>
                    <a:pt x="37032" y="950544"/>
                  </a:cubicBezTo>
                  <a:cubicBezTo>
                    <a:pt x="33862" y="982245"/>
                    <a:pt x="33228" y="1014579"/>
                    <a:pt x="30058" y="1046914"/>
                  </a:cubicBezTo>
                  <a:cubicBezTo>
                    <a:pt x="24352" y="1108413"/>
                    <a:pt x="20548" y="1170546"/>
                    <a:pt x="16744" y="1232678"/>
                  </a:cubicBezTo>
                  <a:cubicBezTo>
                    <a:pt x="11672" y="1313198"/>
                    <a:pt x="5332" y="1394351"/>
                    <a:pt x="260" y="1474870"/>
                  </a:cubicBezTo>
                  <a:cubicBezTo>
                    <a:pt x="-1642" y="1503400"/>
                    <a:pt x="6600" y="1512911"/>
                    <a:pt x="35130" y="1516081"/>
                  </a:cubicBezTo>
                  <a:cubicBezTo>
                    <a:pt x="44640" y="1516715"/>
                    <a:pt x="160030" y="1526225"/>
                    <a:pt x="208215" y="1514179"/>
                  </a:cubicBezTo>
                  <a:cubicBezTo>
                    <a:pt x="229137" y="1502766"/>
                    <a:pt x="226601" y="1482478"/>
                    <a:pt x="227235" y="1464092"/>
                  </a:cubicBezTo>
                  <a:cubicBezTo>
                    <a:pt x="227869" y="1372160"/>
                    <a:pt x="227235" y="1280229"/>
                    <a:pt x="227869" y="1188298"/>
                  </a:cubicBezTo>
                  <a:cubicBezTo>
                    <a:pt x="228503" y="1107145"/>
                    <a:pt x="236111" y="1005069"/>
                    <a:pt x="283028" y="935328"/>
                  </a:cubicBezTo>
                  <a:cubicBezTo>
                    <a:pt x="306486" y="900458"/>
                    <a:pt x="321068" y="881437"/>
                    <a:pt x="341990" y="852273"/>
                  </a:cubicBezTo>
                  <a:cubicBezTo>
                    <a:pt x="309656" y="1075444"/>
                    <a:pt x="276688" y="1304322"/>
                    <a:pt x="244353" y="1533199"/>
                  </a:cubicBezTo>
                  <a:cubicBezTo>
                    <a:pt x="240549" y="1551585"/>
                    <a:pt x="238647" y="1570605"/>
                    <a:pt x="236745" y="1589626"/>
                  </a:cubicBezTo>
                  <a:cubicBezTo>
                    <a:pt x="229771" y="1644784"/>
                    <a:pt x="232307" y="1649223"/>
                    <a:pt x="279858" y="1674583"/>
                  </a:cubicBezTo>
                  <a:cubicBezTo>
                    <a:pt x="350867" y="1698041"/>
                    <a:pt x="423778" y="1710721"/>
                    <a:pt x="499225" y="1706918"/>
                  </a:cubicBezTo>
                  <a:cubicBezTo>
                    <a:pt x="520147" y="1705649"/>
                    <a:pt x="531559" y="1712624"/>
                    <a:pt x="532193" y="1734180"/>
                  </a:cubicBezTo>
                  <a:cubicBezTo>
                    <a:pt x="533461" y="1803921"/>
                    <a:pt x="555652" y="1869858"/>
                    <a:pt x="570868" y="1937063"/>
                  </a:cubicBezTo>
                  <a:cubicBezTo>
                    <a:pt x="582280" y="1987150"/>
                    <a:pt x="622857" y="2172914"/>
                    <a:pt x="626661" y="2262944"/>
                  </a:cubicBezTo>
                  <a:cubicBezTo>
                    <a:pt x="627929" y="2335855"/>
                    <a:pt x="629831" y="2408766"/>
                    <a:pt x="631099" y="2481677"/>
                  </a:cubicBezTo>
                  <a:cubicBezTo>
                    <a:pt x="631099" y="2492455"/>
                    <a:pt x="627929" y="2501965"/>
                    <a:pt x="624125" y="2512109"/>
                  </a:cubicBezTo>
                  <a:cubicBezTo>
                    <a:pt x="553750" y="2676952"/>
                    <a:pt x="482107" y="2841160"/>
                    <a:pt x="413634" y="3006637"/>
                  </a:cubicBezTo>
                  <a:cubicBezTo>
                    <a:pt x="367985" y="3116954"/>
                    <a:pt x="313460" y="3224102"/>
                    <a:pt x="277322" y="3338857"/>
                  </a:cubicBezTo>
                  <a:cubicBezTo>
                    <a:pt x="272884" y="3352806"/>
                    <a:pt x="263374" y="3373728"/>
                    <a:pt x="243719" y="3371826"/>
                  </a:cubicBezTo>
                  <a:cubicBezTo>
                    <a:pt x="226601" y="3369924"/>
                    <a:pt x="222163" y="3378800"/>
                    <a:pt x="215189" y="3390212"/>
                  </a:cubicBezTo>
                  <a:cubicBezTo>
                    <a:pt x="186658" y="3439665"/>
                    <a:pt x="163200" y="3491654"/>
                    <a:pt x="139742" y="3543643"/>
                  </a:cubicBezTo>
                  <a:cubicBezTo>
                    <a:pt x="132767" y="3558859"/>
                    <a:pt x="137206" y="3563931"/>
                    <a:pt x="149886" y="3569003"/>
                  </a:cubicBezTo>
                  <a:cubicBezTo>
                    <a:pt x="191096" y="3585487"/>
                    <a:pt x="231039" y="3605141"/>
                    <a:pt x="272884" y="3618456"/>
                  </a:cubicBezTo>
                  <a:cubicBezTo>
                    <a:pt x="300780" y="3627332"/>
                    <a:pt x="324873" y="3650156"/>
                    <a:pt x="361645" y="3636842"/>
                  </a:cubicBezTo>
                  <a:cubicBezTo>
                    <a:pt x="374959" y="3631770"/>
                    <a:pt x="400954" y="3660300"/>
                    <a:pt x="428216" y="3677419"/>
                  </a:cubicBezTo>
                  <a:cubicBezTo>
                    <a:pt x="452308" y="3691367"/>
                    <a:pt x="492251" y="3695805"/>
                    <a:pt x="514441" y="3696439"/>
                  </a:cubicBezTo>
                  <a:cubicBezTo>
                    <a:pt x="553116" y="3697707"/>
                    <a:pt x="616517" y="3711021"/>
                    <a:pt x="659629" y="3678687"/>
                  </a:cubicBezTo>
                  <a:cubicBezTo>
                    <a:pt x="671041" y="3669810"/>
                    <a:pt x="679918" y="3643182"/>
                    <a:pt x="668505" y="3629868"/>
                  </a:cubicBezTo>
                  <a:cubicBezTo>
                    <a:pt x="664701" y="3625430"/>
                    <a:pt x="648217" y="3612749"/>
                    <a:pt x="638073" y="3605776"/>
                  </a:cubicBezTo>
                  <a:cubicBezTo>
                    <a:pt x="582280" y="3570271"/>
                    <a:pt x="543606" y="3519550"/>
                    <a:pt x="518879" y="3458685"/>
                  </a:cubicBezTo>
                  <a:cubicBezTo>
                    <a:pt x="515709" y="3451077"/>
                    <a:pt x="511905" y="3440933"/>
                    <a:pt x="517611" y="3434593"/>
                  </a:cubicBezTo>
                  <a:cubicBezTo>
                    <a:pt x="524585" y="3426351"/>
                    <a:pt x="533461" y="3433959"/>
                    <a:pt x="539801" y="3437763"/>
                  </a:cubicBezTo>
                  <a:cubicBezTo>
                    <a:pt x="558188" y="3447273"/>
                    <a:pt x="561992" y="3438397"/>
                    <a:pt x="567698" y="3422547"/>
                  </a:cubicBezTo>
                  <a:cubicBezTo>
                    <a:pt x="600032" y="3330615"/>
                    <a:pt x="634269" y="3238684"/>
                    <a:pt x="667238" y="3146753"/>
                  </a:cubicBezTo>
                  <a:cubicBezTo>
                    <a:pt x="669140" y="3146753"/>
                    <a:pt x="671041" y="3146753"/>
                    <a:pt x="672943" y="3146119"/>
                  </a:cubicBezTo>
                  <a:cubicBezTo>
                    <a:pt x="684990" y="3233612"/>
                    <a:pt x="697036" y="3321105"/>
                    <a:pt x="709716" y="3408598"/>
                  </a:cubicBezTo>
                  <a:cubicBezTo>
                    <a:pt x="710984" y="3418743"/>
                    <a:pt x="707814" y="3430789"/>
                    <a:pt x="724298" y="3436495"/>
                  </a:cubicBezTo>
                  <a:cubicBezTo>
                    <a:pt x="736344" y="3440299"/>
                    <a:pt x="727468" y="3452979"/>
                    <a:pt x="724932" y="3461221"/>
                  </a:cubicBezTo>
                  <a:cubicBezTo>
                    <a:pt x="711618" y="3503700"/>
                    <a:pt x="698938" y="3545545"/>
                    <a:pt x="684356" y="3587389"/>
                  </a:cubicBezTo>
                  <a:cubicBezTo>
                    <a:pt x="674212" y="3615286"/>
                    <a:pt x="754097" y="3630502"/>
                    <a:pt x="754097" y="3630502"/>
                  </a:cubicBezTo>
                  <a:cubicBezTo>
                    <a:pt x="823204" y="3643182"/>
                    <a:pt x="835884" y="3646986"/>
                    <a:pt x="838420" y="3638110"/>
                  </a:cubicBezTo>
                  <a:cubicBezTo>
                    <a:pt x="839688" y="3631136"/>
                    <a:pt x="877095" y="3617188"/>
                    <a:pt x="884703" y="3617821"/>
                  </a:cubicBezTo>
                  <a:cubicBezTo>
                    <a:pt x="904991" y="3619724"/>
                    <a:pt x="926547" y="3632404"/>
                    <a:pt x="946836" y="3635574"/>
                  </a:cubicBezTo>
                  <a:cubicBezTo>
                    <a:pt x="1024185" y="3648888"/>
                    <a:pt x="1157961" y="3633038"/>
                    <a:pt x="1230872" y="3603239"/>
                  </a:cubicBezTo>
                  <a:cubicBezTo>
                    <a:pt x="1235944" y="3600704"/>
                    <a:pt x="1241016" y="3589291"/>
                    <a:pt x="1241650" y="3574709"/>
                  </a:cubicBezTo>
                  <a:cubicBezTo>
                    <a:pt x="1244186" y="3537936"/>
                    <a:pt x="1224532" y="3522086"/>
                    <a:pt x="1186491" y="3523354"/>
                  </a:cubicBezTo>
                  <a:cubicBezTo>
                    <a:pt x="1152255" y="3524622"/>
                    <a:pt x="1119286" y="3525890"/>
                    <a:pt x="1088220" y="3507504"/>
                  </a:cubicBezTo>
                  <a:cubicBezTo>
                    <a:pt x="1048911" y="3484046"/>
                    <a:pt x="1014675" y="3454247"/>
                    <a:pt x="979170" y="3426351"/>
                  </a:cubicBezTo>
                  <a:cubicBezTo>
                    <a:pt x="970294" y="3419377"/>
                    <a:pt x="970294" y="3410501"/>
                    <a:pt x="969026" y="3400991"/>
                  </a:cubicBezTo>
                  <a:cubicBezTo>
                    <a:pt x="953176" y="3314765"/>
                    <a:pt x="936692" y="3229174"/>
                    <a:pt x="921475" y="3142949"/>
                  </a:cubicBezTo>
                  <a:cubicBezTo>
                    <a:pt x="916403" y="3115052"/>
                    <a:pt x="908161" y="3086522"/>
                    <a:pt x="910063" y="3058626"/>
                  </a:cubicBezTo>
                  <a:cubicBezTo>
                    <a:pt x="920841" y="2905829"/>
                    <a:pt x="934789" y="2753667"/>
                    <a:pt x="946836" y="2600871"/>
                  </a:cubicBezTo>
                  <a:cubicBezTo>
                    <a:pt x="953176" y="2520986"/>
                    <a:pt x="961418" y="2443636"/>
                    <a:pt x="992484" y="2366921"/>
                  </a:cubicBezTo>
                  <a:cubicBezTo>
                    <a:pt x="1071736" y="2170378"/>
                    <a:pt x="1154157" y="1974469"/>
                    <a:pt x="1176981" y="1760808"/>
                  </a:cubicBezTo>
                  <a:cubicBezTo>
                    <a:pt x="1180151" y="1729742"/>
                    <a:pt x="1189027" y="1711990"/>
                    <a:pt x="1223264" y="1714525"/>
                  </a:cubicBezTo>
                  <a:cubicBezTo>
                    <a:pt x="1247356" y="1716428"/>
                    <a:pt x="1251794" y="1703113"/>
                    <a:pt x="1250526" y="1680923"/>
                  </a:cubicBezTo>
                  <a:cubicBezTo>
                    <a:pt x="1237846" y="1505302"/>
                    <a:pt x="1225800" y="1329048"/>
                    <a:pt x="1213753" y="1153427"/>
                  </a:cubicBezTo>
                  <a:cubicBezTo>
                    <a:pt x="1209949" y="1097634"/>
                    <a:pt x="1207413" y="1041842"/>
                    <a:pt x="1203609" y="986683"/>
                  </a:cubicBezTo>
                  <a:cubicBezTo>
                    <a:pt x="1281592" y="1178154"/>
                    <a:pt x="1354504" y="1370259"/>
                    <a:pt x="1426781" y="1562363"/>
                  </a:cubicBezTo>
                  <a:cubicBezTo>
                    <a:pt x="1431853" y="1576312"/>
                    <a:pt x="1427415" y="1587090"/>
                    <a:pt x="1454043" y="1592162"/>
                  </a:cubicBezTo>
                  <a:cubicBezTo>
                    <a:pt x="1513640" y="1598502"/>
                    <a:pt x="1546608" y="1580749"/>
                    <a:pt x="1579577" y="1530029"/>
                  </a:cubicBezTo>
                  <a:cubicBezTo>
                    <a:pt x="1587185" y="1512911"/>
                    <a:pt x="1581479" y="1497060"/>
                    <a:pt x="1577675" y="1482478"/>
                  </a:cubicBez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5" name="Freeform: Shape 947">
              <a:extLst>
                <a:ext uri="{FF2B5EF4-FFF2-40B4-BE49-F238E27FC236}">
                  <a16:creationId xmlns:a16="http://schemas.microsoft.com/office/drawing/2014/main" id="{52395B8B-6F6D-4A22-BBBB-C7B5754D819C}"/>
                </a:ext>
              </a:extLst>
            </p:cNvPr>
            <p:cNvSpPr/>
            <p:nvPr/>
          </p:nvSpPr>
          <p:spPr>
            <a:xfrm>
              <a:off x="4544064" y="2862590"/>
              <a:ext cx="718600" cy="858505"/>
            </a:xfrm>
            <a:custGeom>
              <a:avLst/>
              <a:gdLst>
                <a:gd name="connsiteX0" fmla="*/ 717579 w 718600"/>
                <a:gd name="connsiteY0" fmla="*/ 679263 h 858506"/>
                <a:gd name="connsiteX1" fmla="*/ 697290 w 718600"/>
                <a:gd name="connsiteY1" fmla="*/ 548024 h 858506"/>
                <a:gd name="connsiteX2" fmla="*/ 623111 w 718600"/>
                <a:gd name="connsiteY2" fmla="*/ 69980 h 858506"/>
                <a:gd name="connsiteX3" fmla="*/ 595215 w 718600"/>
                <a:gd name="connsiteY3" fmla="*/ 49692 h 858506"/>
                <a:gd name="connsiteX4" fmla="*/ 493773 w 718600"/>
                <a:gd name="connsiteY4" fmla="*/ 72516 h 858506"/>
                <a:gd name="connsiteX5" fmla="*/ 431640 w 718600"/>
                <a:gd name="connsiteY5" fmla="*/ 27502 h 858506"/>
                <a:gd name="connsiteX6" fmla="*/ 373946 w 718600"/>
                <a:gd name="connsiteY6" fmla="*/ 51594 h 858506"/>
                <a:gd name="connsiteX7" fmla="*/ 373946 w 718600"/>
                <a:gd name="connsiteY7" fmla="*/ 52862 h 858506"/>
                <a:gd name="connsiteX8" fmla="*/ 378384 w 718600"/>
                <a:gd name="connsiteY8" fmla="*/ 66810 h 858506"/>
                <a:gd name="connsiteX9" fmla="*/ 354291 w 718600"/>
                <a:gd name="connsiteY9" fmla="*/ 108021 h 858506"/>
                <a:gd name="connsiteX10" fmla="*/ 295963 w 718600"/>
                <a:gd name="connsiteY10" fmla="*/ 117531 h 858506"/>
                <a:gd name="connsiteX11" fmla="*/ 273772 w 718600"/>
                <a:gd name="connsiteY11" fmla="*/ 93439 h 858506"/>
                <a:gd name="connsiteX12" fmla="*/ 294694 w 718600"/>
                <a:gd name="connsiteY12" fmla="*/ 40816 h 858506"/>
                <a:gd name="connsiteX13" fmla="*/ 311813 w 718600"/>
                <a:gd name="connsiteY13" fmla="*/ 4677 h 858506"/>
                <a:gd name="connsiteX14" fmla="*/ 256654 w 718600"/>
                <a:gd name="connsiteY14" fmla="*/ 12920 h 858506"/>
                <a:gd name="connsiteX15" fmla="*/ 256654 w 718600"/>
                <a:gd name="connsiteY15" fmla="*/ 12920 h 858506"/>
                <a:gd name="connsiteX16" fmla="*/ 198325 w 718600"/>
                <a:gd name="connsiteY16" fmla="*/ 121335 h 858506"/>
                <a:gd name="connsiteX17" fmla="*/ 169795 w 718600"/>
                <a:gd name="connsiteY17" fmla="*/ 145428 h 858506"/>
                <a:gd name="connsiteX18" fmla="*/ 30946 w 718600"/>
                <a:gd name="connsiteY18" fmla="*/ 175860 h 858506"/>
                <a:gd name="connsiteX19" fmla="*/ 514 w 718600"/>
                <a:gd name="connsiteY19" fmla="*/ 217705 h 858506"/>
                <a:gd name="connsiteX20" fmla="*/ 33483 w 718600"/>
                <a:gd name="connsiteY20" fmla="*/ 595574 h 858506"/>
                <a:gd name="connsiteX21" fmla="*/ 52503 w 718600"/>
                <a:gd name="connsiteY21" fmla="*/ 822549 h 858506"/>
                <a:gd name="connsiteX22" fmla="*/ 67085 w 718600"/>
                <a:gd name="connsiteY22" fmla="*/ 849812 h 858506"/>
                <a:gd name="connsiteX23" fmla="*/ 205933 w 718600"/>
                <a:gd name="connsiteY23" fmla="*/ 852982 h 858506"/>
                <a:gd name="connsiteX24" fmla="*/ 700460 w 718600"/>
                <a:gd name="connsiteY24" fmla="*/ 709062 h 858506"/>
                <a:gd name="connsiteX25" fmla="*/ 717579 w 718600"/>
                <a:gd name="connsiteY25" fmla="*/ 679263 h 8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8600" h="858506">
                  <a:moveTo>
                    <a:pt x="717579" y="679263"/>
                  </a:moveTo>
                  <a:cubicBezTo>
                    <a:pt x="709336" y="635517"/>
                    <a:pt x="704264" y="591770"/>
                    <a:pt x="697290" y="548024"/>
                  </a:cubicBezTo>
                  <a:cubicBezTo>
                    <a:pt x="672564" y="388887"/>
                    <a:pt x="647204" y="229751"/>
                    <a:pt x="623111" y="69980"/>
                  </a:cubicBezTo>
                  <a:cubicBezTo>
                    <a:pt x="619941" y="50326"/>
                    <a:pt x="614235" y="44620"/>
                    <a:pt x="595215" y="49692"/>
                  </a:cubicBezTo>
                  <a:cubicBezTo>
                    <a:pt x="561612" y="57934"/>
                    <a:pt x="527376" y="64908"/>
                    <a:pt x="493773" y="72516"/>
                  </a:cubicBezTo>
                  <a:cubicBezTo>
                    <a:pt x="437980" y="85831"/>
                    <a:pt x="437980" y="85831"/>
                    <a:pt x="431640" y="27502"/>
                  </a:cubicBezTo>
                  <a:cubicBezTo>
                    <a:pt x="413254" y="38280"/>
                    <a:pt x="395502" y="48424"/>
                    <a:pt x="373946" y="51594"/>
                  </a:cubicBezTo>
                  <a:cubicBezTo>
                    <a:pt x="373946" y="52228"/>
                    <a:pt x="373946" y="52228"/>
                    <a:pt x="373946" y="52862"/>
                  </a:cubicBezTo>
                  <a:cubicBezTo>
                    <a:pt x="375214" y="57300"/>
                    <a:pt x="377116" y="61738"/>
                    <a:pt x="378384" y="66810"/>
                  </a:cubicBezTo>
                  <a:cubicBezTo>
                    <a:pt x="386626" y="87733"/>
                    <a:pt x="388528" y="101047"/>
                    <a:pt x="354291" y="108021"/>
                  </a:cubicBezTo>
                  <a:cubicBezTo>
                    <a:pt x="334003" y="111825"/>
                    <a:pt x="325761" y="111825"/>
                    <a:pt x="295963" y="117531"/>
                  </a:cubicBezTo>
                  <a:cubicBezTo>
                    <a:pt x="270602" y="122603"/>
                    <a:pt x="267432" y="113093"/>
                    <a:pt x="273772" y="93439"/>
                  </a:cubicBezTo>
                  <a:cubicBezTo>
                    <a:pt x="279478" y="75687"/>
                    <a:pt x="287720" y="58568"/>
                    <a:pt x="294694" y="40816"/>
                  </a:cubicBezTo>
                  <a:cubicBezTo>
                    <a:pt x="299766" y="29404"/>
                    <a:pt x="305473" y="18626"/>
                    <a:pt x="311813" y="4677"/>
                  </a:cubicBezTo>
                  <a:cubicBezTo>
                    <a:pt x="290890" y="873"/>
                    <a:pt x="272504" y="-6735"/>
                    <a:pt x="256654" y="12920"/>
                  </a:cubicBezTo>
                  <a:cubicBezTo>
                    <a:pt x="256654" y="12920"/>
                    <a:pt x="256654" y="12920"/>
                    <a:pt x="256654" y="12920"/>
                  </a:cubicBezTo>
                  <a:cubicBezTo>
                    <a:pt x="236999" y="49058"/>
                    <a:pt x="216077" y="83929"/>
                    <a:pt x="198325" y="121335"/>
                  </a:cubicBezTo>
                  <a:cubicBezTo>
                    <a:pt x="191351" y="135283"/>
                    <a:pt x="185011" y="142258"/>
                    <a:pt x="169795" y="145428"/>
                  </a:cubicBezTo>
                  <a:cubicBezTo>
                    <a:pt x="123512" y="154938"/>
                    <a:pt x="77229" y="167618"/>
                    <a:pt x="30946" y="175860"/>
                  </a:cubicBezTo>
                  <a:cubicBezTo>
                    <a:pt x="4318" y="180298"/>
                    <a:pt x="-2022" y="191076"/>
                    <a:pt x="514" y="217705"/>
                  </a:cubicBezTo>
                  <a:cubicBezTo>
                    <a:pt x="12560" y="343872"/>
                    <a:pt x="22704" y="469406"/>
                    <a:pt x="33483" y="595574"/>
                  </a:cubicBezTo>
                  <a:cubicBezTo>
                    <a:pt x="39823" y="671021"/>
                    <a:pt x="45529" y="747102"/>
                    <a:pt x="52503" y="822549"/>
                  </a:cubicBezTo>
                  <a:cubicBezTo>
                    <a:pt x="53137" y="833328"/>
                    <a:pt x="49967" y="848544"/>
                    <a:pt x="67085" y="849812"/>
                  </a:cubicBezTo>
                  <a:cubicBezTo>
                    <a:pt x="113368" y="852982"/>
                    <a:pt x="160918" y="865662"/>
                    <a:pt x="205933" y="852982"/>
                  </a:cubicBezTo>
                  <a:cubicBezTo>
                    <a:pt x="371409" y="807333"/>
                    <a:pt x="535618" y="756613"/>
                    <a:pt x="700460" y="709062"/>
                  </a:cubicBezTo>
                  <a:cubicBezTo>
                    <a:pt x="716945" y="703356"/>
                    <a:pt x="720749" y="695748"/>
                    <a:pt x="717579" y="679263"/>
                  </a:cubicBez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6" name="Freeform: Shape 948">
              <a:extLst>
                <a:ext uri="{FF2B5EF4-FFF2-40B4-BE49-F238E27FC236}">
                  <a16:creationId xmlns:a16="http://schemas.microsoft.com/office/drawing/2014/main" id="{2B35CA20-69DD-4B11-862A-ABB04103AFD3}"/>
                </a:ext>
              </a:extLst>
            </p:cNvPr>
            <p:cNvSpPr/>
            <p:nvPr/>
          </p:nvSpPr>
          <p:spPr>
            <a:xfrm>
              <a:off x="4856340" y="4941428"/>
              <a:ext cx="1617236" cy="554387"/>
            </a:xfrm>
            <a:custGeom>
              <a:avLst/>
              <a:gdLst>
                <a:gd name="connsiteX0" fmla="*/ 964364 w 1930195"/>
                <a:gd name="connsiteY0" fmla="*/ 661036 h 661669"/>
                <a:gd name="connsiteX1" fmla="*/ 35540 w 1930195"/>
                <a:gd name="connsiteY1" fmla="*/ 661670 h 661669"/>
                <a:gd name="connsiteX2" fmla="*/ 36 w 1930195"/>
                <a:gd name="connsiteY2" fmla="*/ 626165 h 661669"/>
                <a:gd name="connsiteX3" fmla="*/ 232718 w 1930195"/>
                <a:gd name="connsiteY3" fmla="*/ 402360 h 661669"/>
                <a:gd name="connsiteX4" fmla="*/ 264418 w 1930195"/>
                <a:gd name="connsiteY4" fmla="*/ 402994 h 661669"/>
                <a:gd name="connsiteX5" fmla="*/ 293583 w 1930195"/>
                <a:gd name="connsiteY5" fmla="*/ 378902 h 661669"/>
                <a:gd name="connsiteX6" fmla="*/ 493295 w 1930195"/>
                <a:gd name="connsiteY6" fmla="*/ 73309 h 661669"/>
                <a:gd name="connsiteX7" fmla="*/ 988457 w 1930195"/>
                <a:gd name="connsiteY7" fmla="*/ 76479 h 661669"/>
                <a:gd name="connsiteX8" fmla="*/ 1180562 w 1930195"/>
                <a:gd name="connsiteY8" fmla="*/ 359881 h 661669"/>
                <a:gd name="connsiteX9" fmla="*/ 1211628 w 1930195"/>
                <a:gd name="connsiteY9" fmla="*/ 371927 h 661669"/>
                <a:gd name="connsiteX10" fmla="*/ 1440506 w 1930195"/>
                <a:gd name="connsiteY10" fmla="*/ 357345 h 661669"/>
                <a:gd name="connsiteX11" fmla="*/ 1555261 w 1930195"/>
                <a:gd name="connsiteY11" fmla="*/ 485415 h 661669"/>
                <a:gd name="connsiteX12" fmla="*/ 1595203 w 1930195"/>
                <a:gd name="connsiteY12" fmla="*/ 501265 h 661669"/>
                <a:gd name="connsiteX13" fmla="*/ 1922353 w 1930195"/>
                <a:gd name="connsiteY13" fmla="*/ 612217 h 661669"/>
                <a:gd name="connsiteX14" fmla="*/ 1890652 w 1930195"/>
                <a:gd name="connsiteY14" fmla="*/ 661036 h 661669"/>
                <a:gd name="connsiteX15" fmla="*/ 964364 w 1930195"/>
                <a:gd name="connsiteY15" fmla="*/ 661036 h 66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0195" h="661669">
                  <a:moveTo>
                    <a:pt x="964364" y="661036"/>
                  </a:moveTo>
                  <a:cubicBezTo>
                    <a:pt x="654968" y="661036"/>
                    <a:pt x="344937" y="660402"/>
                    <a:pt x="35540" y="661670"/>
                  </a:cubicBezTo>
                  <a:cubicBezTo>
                    <a:pt x="7010" y="661670"/>
                    <a:pt x="-598" y="653428"/>
                    <a:pt x="36" y="626165"/>
                  </a:cubicBezTo>
                  <a:cubicBezTo>
                    <a:pt x="3206" y="503801"/>
                    <a:pt x="105916" y="403628"/>
                    <a:pt x="232718" y="402360"/>
                  </a:cubicBezTo>
                  <a:cubicBezTo>
                    <a:pt x="243496" y="402360"/>
                    <a:pt x="253640" y="402360"/>
                    <a:pt x="264418" y="402994"/>
                  </a:cubicBezTo>
                  <a:cubicBezTo>
                    <a:pt x="282804" y="404896"/>
                    <a:pt x="290412" y="397288"/>
                    <a:pt x="293583" y="378902"/>
                  </a:cubicBezTo>
                  <a:cubicBezTo>
                    <a:pt x="318309" y="250198"/>
                    <a:pt x="382978" y="144952"/>
                    <a:pt x="493295" y="73309"/>
                  </a:cubicBezTo>
                  <a:cubicBezTo>
                    <a:pt x="643555" y="-24328"/>
                    <a:pt x="840098" y="-25596"/>
                    <a:pt x="988457" y="76479"/>
                  </a:cubicBezTo>
                  <a:cubicBezTo>
                    <a:pt x="1088630" y="145586"/>
                    <a:pt x="1155201" y="238785"/>
                    <a:pt x="1180562" y="359881"/>
                  </a:cubicBezTo>
                  <a:cubicBezTo>
                    <a:pt x="1185633" y="383340"/>
                    <a:pt x="1193242" y="383340"/>
                    <a:pt x="1211628" y="371927"/>
                  </a:cubicBezTo>
                  <a:cubicBezTo>
                    <a:pt x="1285173" y="326279"/>
                    <a:pt x="1361888" y="319305"/>
                    <a:pt x="1440506" y="357345"/>
                  </a:cubicBezTo>
                  <a:cubicBezTo>
                    <a:pt x="1496298" y="384608"/>
                    <a:pt x="1535607" y="426452"/>
                    <a:pt x="1555261" y="485415"/>
                  </a:cubicBezTo>
                  <a:cubicBezTo>
                    <a:pt x="1562869" y="509507"/>
                    <a:pt x="1567308" y="517750"/>
                    <a:pt x="1595203" y="501265"/>
                  </a:cubicBezTo>
                  <a:cubicBezTo>
                    <a:pt x="1725810" y="424550"/>
                    <a:pt x="1870997" y="475271"/>
                    <a:pt x="1922353" y="612217"/>
                  </a:cubicBezTo>
                  <a:cubicBezTo>
                    <a:pt x="1937568" y="653428"/>
                    <a:pt x="1932497" y="661036"/>
                    <a:pt x="1890652" y="661036"/>
                  </a:cubicBezTo>
                  <a:cubicBezTo>
                    <a:pt x="1581889" y="661036"/>
                    <a:pt x="1273127" y="661036"/>
                    <a:pt x="964364" y="661036"/>
                  </a:cubicBezTo>
                  <a:close/>
                </a:path>
              </a:pathLst>
            </a:custGeom>
            <a:solidFill>
              <a:srgbClr val="C1EEF9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680C3">
                    <a:lumMod val="60000"/>
                    <a:lumOff val="40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97" name="Freeform: Shape 949">
              <a:extLst>
                <a:ext uri="{FF2B5EF4-FFF2-40B4-BE49-F238E27FC236}">
                  <a16:creationId xmlns:a16="http://schemas.microsoft.com/office/drawing/2014/main" id="{D9DF0F78-E64E-4D05-B57E-D5ADF2463FB0}"/>
                </a:ext>
              </a:extLst>
            </p:cNvPr>
            <p:cNvSpPr/>
            <p:nvPr/>
          </p:nvSpPr>
          <p:spPr>
            <a:xfrm>
              <a:off x="1176911" y="4887366"/>
              <a:ext cx="1061634" cy="366486"/>
            </a:xfrm>
            <a:custGeom>
              <a:avLst/>
              <a:gdLst>
                <a:gd name="connsiteX0" fmla="*/ 401037 w 806429"/>
                <a:gd name="connsiteY0" fmla="*/ 278385 h 278385"/>
                <a:gd name="connsiteX1" fmla="*/ 37116 w 806429"/>
                <a:gd name="connsiteY1" fmla="*/ 278385 h 278385"/>
                <a:gd name="connsiteX2" fmla="*/ 7951 w 806429"/>
                <a:gd name="connsiteY2" fmla="*/ 228933 h 278385"/>
                <a:gd name="connsiteX3" fmla="*/ 88470 w 806429"/>
                <a:gd name="connsiteY3" fmla="*/ 171238 h 278385"/>
                <a:gd name="connsiteX4" fmla="*/ 129681 w 806429"/>
                <a:gd name="connsiteY4" fmla="*/ 134465 h 278385"/>
                <a:gd name="connsiteX5" fmla="*/ 302765 w 806429"/>
                <a:gd name="connsiteY5" fmla="*/ 55 h 278385"/>
                <a:gd name="connsiteX6" fmla="*/ 485994 w 806429"/>
                <a:gd name="connsiteY6" fmla="*/ 124321 h 278385"/>
                <a:gd name="connsiteX7" fmla="*/ 532277 w 806429"/>
                <a:gd name="connsiteY7" fmla="*/ 146511 h 278385"/>
                <a:gd name="connsiteX8" fmla="*/ 648301 w 806429"/>
                <a:gd name="connsiteY8" fmla="*/ 193428 h 278385"/>
                <a:gd name="connsiteX9" fmla="*/ 680635 w 806429"/>
                <a:gd name="connsiteY9" fmla="*/ 205474 h 278385"/>
                <a:gd name="connsiteX10" fmla="*/ 794123 w 806429"/>
                <a:gd name="connsiteY10" fmla="*/ 232103 h 278385"/>
                <a:gd name="connsiteX11" fmla="*/ 803633 w 806429"/>
                <a:gd name="connsiteY11" fmla="*/ 269509 h 278385"/>
                <a:gd name="connsiteX12" fmla="*/ 771932 w 806429"/>
                <a:gd name="connsiteY12" fmla="*/ 277117 h 278385"/>
                <a:gd name="connsiteX13" fmla="*/ 401037 w 806429"/>
                <a:gd name="connsiteY13" fmla="*/ 278385 h 27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6429" h="278385">
                  <a:moveTo>
                    <a:pt x="401037" y="278385"/>
                  </a:moveTo>
                  <a:cubicBezTo>
                    <a:pt x="279941" y="278385"/>
                    <a:pt x="158211" y="278385"/>
                    <a:pt x="37116" y="278385"/>
                  </a:cubicBezTo>
                  <a:cubicBezTo>
                    <a:pt x="343" y="278385"/>
                    <a:pt x="-8533" y="263169"/>
                    <a:pt x="7951" y="228933"/>
                  </a:cubicBezTo>
                  <a:cubicBezTo>
                    <a:pt x="24435" y="195330"/>
                    <a:pt x="50430" y="172506"/>
                    <a:pt x="88470" y="171238"/>
                  </a:cubicBezTo>
                  <a:cubicBezTo>
                    <a:pt x="115099" y="170604"/>
                    <a:pt x="123341" y="158557"/>
                    <a:pt x="129681" y="134465"/>
                  </a:cubicBezTo>
                  <a:cubicBezTo>
                    <a:pt x="151237" y="57750"/>
                    <a:pt x="224782" y="1957"/>
                    <a:pt x="302765" y="55"/>
                  </a:cubicBezTo>
                  <a:cubicBezTo>
                    <a:pt x="385821" y="-1847"/>
                    <a:pt x="457464" y="45704"/>
                    <a:pt x="485994" y="124321"/>
                  </a:cubicBezTo>
                  <a:cubicBezTo>
                    <a:pt x="494870" y="148413"/>
                    <a:pt x="503112" y="159192"/>
                    <a:pt x="532277" y="146511"/>
                  </a:cubicBezTo>
                  <a:cubicBezTo>
                    <a:pt x="576657" y="127491"/>
                    <a:pt x="628646" y="149681"/>
                    <a:pt x="648301" y="193428"/>
                  </a:cubicBezTo>
                  <a:cubicBezTo>
                    <a:pt x="656543" y="212448"/>
                    <a:pt x="662883" y="213082"/>
                    <a:pt x="680635" y="205474"/>
                  </a:cubicBezTo>
                  <a:cubicBezTo>
                    <a:pt x="724382" y="186454"/>
                    <a:pt x="770030" y="197866"/>
                    <a:pt x="794123" y="232103"/>
                  </a:cubicBezTo>
                  <a:cubicBezTo>
                    <a:pt x="801731" y="242880"/>
                    <a:pt x="811241" y="255561"/>
                    <a:pt x="803633" y="269509"/>
                  </a:cubicBezTo>
                  <a:cubicBezTo>
                    <a:pt x="797293" y="281555"/>
                    <a:pt x="782710" y="277117"/>
                    <a:pt x="771932" y="277117"/>
                  </a:cubicBezTo>
                  <a:cubicBezTo>
                    <a:pt x="648301" y="278385"/>
                    <a:pt x="524669" y="278385"/>
                    <a:pt x="401037" y="278385"/>
                  </a:cubicBezTo>
                  <a:close/>
                </a:path>
              </a:pathLst>
            </a:custGeom>
            <a:solidFill>
              <a:srgbClr val="BFEEF9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>
                <a:defRPr/>
              </a:pPr>
              <a:endParaRPr lang="en-US" kern="0" dirty="0">
                <a:solidFill>
                  <a:srgbClr val="0680C3">
                    <a:lumMod val="60000"/>
                    <a:lumOff val="40000"/>
                  </a:srgbClr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634530" y="836712"/>
            <a:ext cx="431990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 Масуда </a:t>
            </a:r>
            <a:r>
              <a:rPr lang="ru-RU" sz="17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пікірінше</a:t>
            </a:r>
            <a:r>
              <a:rPr lang="ru-RU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17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ақпараттық технологиялардың төңкерістік іс-әрекеттері ақпараттық қоғамда таптарды әлеуметтік жіктелмеген "ақпараттық қауымдастықтармен" алмастыруға алып келеді </a:t>
            </a:r>
            <a:r>
              <a:rPr lang="ru-RU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7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 Эванс </a:t>
            </a:r>
            <a:r>
              <a:rPr lang="ru-RU" sz="17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пікірінше</a:t>
            </a:r>
            <a:r>
              <a:rPr lang="ru-RU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17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«компьютерлік төңкеріс" біртіндеп дәстүрлі баспаны "электрондық кітаптармен" алмастыруда, идеологияны өзгертіп, жұмыссыздықты, бос уақытын қызықты өткізуге айналдыруда. </a:t>
            </a:r>
            <a:endParaRPr lang="ru-RU" sz="17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7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17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Дж. Пелтон пікірінше, теледидар</a:t>
            </a:r>
            <a:r>
              <a:rPr lang="kk-KZ" sz="17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компьютер қызметі және энергетика синтезі негізінде "Ғаламдық электрондық өркениет" жобасы - «телекомпьютерэнергетика» жасалуда</a:t>
            </a:r>
            <a:r>
              <a:rPr lang="ru-RU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1" name="Text Placeholder 52"/>
          <p:cNvSpPr txBox="1">
            <a:spLocks/>
          </p:cNvSpPr>
          <p:nvPr/>
        </p:nvSpPr>
        <p:spPr>
          <a:xfrm>
            <a:off x="439696" y="5759834"/>
            <a:ext cx="6539753" cy="88834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Ғалымдард</a:t>
            </a:r>
            <a:r>
              <a:rPr lang="kk-KZ" sz="1800" i="1" dirty="0">
                <a:solidFill>
                  <a:srgbClr val="C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ың пікірінен,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қоғамның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нәтижесі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іргелі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өзгерістерге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бастама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болатынын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аңғаруға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i="1" dirty="0">
              <a:solidFill>
                <a:srgbClr val="C00000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1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141">
            <a:extLst>
              <a:ext uri="{FF2B5EF4-FFF2-40B4-BE49-F238E27FC236}">
                <a16:creationId xmlns:a16="http://schemas.microsoft.com/office/drawing/2014/main" id="{D1805251-C854-4BCB-8768-A844304E640D}"/>
              </a:ext>
            </a:extLst>
          </p:cNvPr>
          <p:cNvGrpSpPr/>
          <p:nvPr/>
        </p:nvGrpSpPr>
        <p:grpSpPr>
          <a:xfrm rot="10800000" flipH="1">
            <a:off x="335361" y="2901355"/>
            <a:ext cx="2127533" cy="2127533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81" name="Oval 142">
              <a:extLst>
                <a:ext uri="{FF2B5EF4-FFF2-40B4-BE49-F238E27FC236}">
                  <a16:creationId xmlns:a16="http://schemas.microsoft.com/office/drawing/2014/main" id="{0A3FA544-23F1-4FFA-8D39-278730FAA99B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ysClr val="window" lastClr="FFFFFF"/>
            </a:solidFill>
            <a:ln w="165100" cap="flat" cmpd="sng" algn="ctr">
              <a:solidFill>
                <a:srgbClr val="000000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  <a:sp3d extrusionH="171450" contourW="12700">
              <a:extrusionClr>
                <a:sysClr val="window" lastClr="FFFFFF"/>
              </a:extrusionClr>
              <a:contourClr>
                <a:srgbClr val="000000">
                  <a:lumMod val="50000"/>
                  <a:lumOff val="50000"/>
                </a:srgbClr>
              </a:contourClr>
            </a:sp3d>
          </p:spPr>
          <p:txBody>
            <a:bodyPr rtlCol="0" anchor="ctr"/>
            <a:lstStyle/>
            <a:p>
              <a:pPr algn="ctr" defTabSz="914400"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2" name="Oval 143">
              <a:extLst>
                <a:ext uri="{FF2B5EF4-FFF2-40B4-BE49-F238E27FC236}">
                  <a16:creationId xmlns:a16="http://schemas.microsoft.com/office/drawing/2014/main" id="{7F054E57-2B31-424A-8E30-B0C8894972A4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ysClr val="window" lastClr="FFFFFF"/>
            </a:solidFill>
            <a:ln w="165100" cap="flat" cmpd="sng" algn="ctr">
              <a:solidFill>
                <a:srgbClr val="000000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  <a:sp3d extrusionH="171450" contourW="12700">
              <a:extrusionClr>
                <a:sysClr val="window" lastClr="FFFFFF"/>
              </a:extrusionClr>
              <a:contourClr>
                <a:srgbClr val="000000">
                  <a:lumMod val="50000"/>
                  <a:lumOff val="50000"/>
                </a:srgbClr>
              </a:contourClr>
            </a:sp3d>
          </p:spPr>
          <p:txBody>
            <a:bodyPr rtlCol="0" anchor="ctr"/>
            <a:lstStyle/>
            <a:p>
              <a:pPr algn="ctr" defTabSz="914400"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3" name="Oval 144">
              <a:extLst>
                <a:ext uri="{FF2B5EF4-FFF2-40B4-BE49-F238E27FC236}">
                  <a16:creationId xmlns:a16="http://schemas.microsoft.com/office/drawing/2014/main" id="{0B467C1F-FDDE-4227-AD38-87038AA433AD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rgbClr val="FBA200"/>
            </a:solidFill>
            <a:ln w="165100" cap="flat" cmpd="sng" algn="ctr">
              <a:solidFill>
                <a:srgbClr val="000000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  <a:sp3d extrusionH="171450" contourW="12700">
              <a:extrusionClr>
                <a:sysClr val="window" lastClr="FFFFFF"/>
              </a:extrusionClr>
              <a:contourClr>
                <a:srgbClr val="000000">
                  <a:lumMod val="50000"/>
                  <a:lumOff val="50000"/>
                </a:srgbClr>
              </a:contourClr>
            </a:sp3d>
          </p:spPr>
          <p:txBody>
            <a:bodyPr rtlCol="0" anchor="ctr"/>
            <a:lstStyle/>
            <a:p>
              <a:pPr algn="ctr" defTabSz="914400"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84" name="Rectangle 145">
            <a:extLst>
              <a:ext uri="{FF2B5EF4-FFF2-40B4-BE49-F238E27FC236}">
                <a16:creationId xmlns:a16="http://schemas.microsoft.com/office/drawing/2014/main" id="{979DC158-C373-4DCD-8746-855AB256D371}"/>
              </a:ext>
            </a:extLst>
          </p:cNvPr>
          <p:cNvSpPr/>
          <p:nvPr/>
        </p:nvSpPr>
        <p:spPr>
          <a:xfrm>
            <a:off x="6381860" y="4602451"/>
            <a:ext cx="594864" cy="594864"/>
          </a:xfrm>
          <a:prstGeom prst="rect">
            <a:avLst/>
          </a:pr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85" name="Rectangle 146">
            <a:extLst>
              <a:ext uri="{FF2B5EF4-FFF2-40B4-BE49-F238E27FC236}">
                <a16:creationId xmlns:a16="http://schemas.microsoft.com/office/drawing/2014/main" id="{6E9AA5F6-2B27-4AA6-98A3-CC7C363768F2}"/>
              </a:ext>
            </a:extLst>
          </p:cNvPr>
          <p:cNvSpPr/>
          <p:nvPr/>
        </p:nvSpPr>
        <p:spPr>
          <a:xfrm>
            <a:off x="6381860" y="3679598"/>
            <a:ext cx="594864" cy="594864"/>
          </a:xfrm>
          <a:prstGeom prst="rect">
            <a:avLst/>
          </a:pr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86" name="Rectangle 147">
            <a:extLst>
              <a:ext uri="{FF2B5EF4-FFF2-40B4-BE49-F238E27FC236}">
                <a16:creationId xmlns:a16="http://schemas.microsoft.com/office/drawing/2014/main" id="{F97C889D-108D-43E8-A845-BEB8F39C7B5F}"/>
              </a:ext>
            </a:extLst>
          </p:cNvPr>
          <p:cNvSpPr/>
          <p:nvPr/>
        </p:nvSpPr>
        <p:spPr>
          <a:xfrm>
            <a:off x="6381860" y="2756746"/>
            <a:ext cx="594864" cy="594864"/>
          </a:xfrm>
          <a:prstGeom prst="rect">
            <a:avLst/>
          </a:prstGeom>
          <a:solidFill>
            <a:srgbClr val="90C2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87" name="Parallelogram 148">
            <a:extLst>
              <a:ext uri="{FF2B5EF4-FFF2-40B4-BE49-F238E27FC236}">
                <a16:creationId xmlns:a16="http://schemas.microsoft.com/office/drawing/2014/main" id="{6EABB42F-F2DF-425D-AFD2-19FE4C01DF66}"/>
              </a:ext>
            </a:extLst>
          </p:cNvPr>
          <p:cNvSpPr/>
          <p:nvPr/>
        </p:nvSpPr>
        <p:spPr>
          <a:xfrm rot="10800000">
            <a:off x="3340316" y="3707092"/>
            <a:ext cx="1400486" cy="276883"/>
          </a:xfrm>
          <a:prstGeom prst="parallelogram">
            <a:avLst>
              <a:gd name="adj" fmla="val 192227"/>
            </a:avLst>
          </a:pr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88" name="Rectangle 149">
            <a:extLst>
              <a:ext uri="{FF2B5EF4-FFF2-40B4-BE49-F238E27FC236}">
                <a16:creationId xmlns:a16="http://schemas.microsoft.com/office/drawing/2014/main" id="{919209EF-948C-4CDD-9FFF-DFA364D50243}"/>
              </a:ext>
            </a:extLst>
          </p:cNvPr>
          <p:cNvSpPr/>
          <p:nvPr/>
        </p:nvSpPr>
        <p:spPr>
          <a:xfrm>
            <a:off x="6381860" y="5525306"/>
            <a:ext cx="594864" cy="594864"/>
          </a:xfrm>
          <a:prstGeom prst="rect">
            <a:avLst/>
          </a:prstGeom>
          <a:solidFill>
            <a:srgbClr val="576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89" name="Rectangle 150">
            <a:extLst>
              <a:ext uri="{FF2B5EF4-FFF2-40B4-BE49-F238E27FC236}">
                <a16:creationId xmlns:a16="http://schemas.microsoft.com/office/drawing/2014/main" id="{D16513EF-EB0D-4599-891B-BBB6210D95A8}"/>
              </a:ext>
            </a:extLst>
          </p:cNvPr>
          <p:cNvSpPr/>
          <p:nvPr/>
        </p:nvSpPr>
        <p:spPr>
          <a:xfrm>
            <a:off x="6381860" y="1833893"/>
            <a:ext cx="594864" cy="594864"/>
          </a:xfrm>
          <a:prstGeom prst="rect">
            <a:avLst/>
          </a:prstGeom>
          <a:solidFill>
            <a:srgbClr val="FBA200">
              <a:lumMod val="75000"/>
              <a:lumOff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90" name="Down Arrow 1">
            <a:extLst>
              <a:ext uri="{FF2B5EF4-FFF2-40B4-BE49-F238E27FC236}">
                <a16:creationId xmlns:a16="http://schemas.microsoft.com/office/drawing/2014/main" id="{AD416676-1E40-406A-9B2E-169EFA60B91D}"/>
              </a:ext>
            </a:extLst>
          </p:cNvPr>
          <p:cNvSpPr/>
          <p:nvPr/>
        </p:nvSpPr>
        <p:spPr>
          <a:xfrm rot="10800000" flipH="1">
            <a:off x="6491982" y="5612761"/>
            <a:ext cx="373963" cy="41996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ko-KR" altLang="en-US" sz="2701" kern="0">
              <a:solidFill>
                <a:srgbClr val="000000"/>
              </a:solidFill>
              <a:latin typeface="Arial"/>
              <a:ea typeface="Arial Unicode MS"/>
            </a:endParaRPr>
          </a:p>
        </p:txBody>
      </p:sp>
      <p:sp>
        <p:nvSpPr>
          <p:cNvPr id="91" name="Donut 15">
            <a:extLst>
              <a:ext uri="{FF2B5EF4-FFF2-40B4-BE49-F238E27FC236}">
                <a16:creationId xmlns:a16="http://schemas.microsoft.com/office/drawing/2014/main" id="{3067C438-7504-4727-815A-3E58B243FFB5}"/>
              </a:ext>
            </a:extLst>
          </p:cNvPr>
          <p:cNvSpPr/>
          <p:nvPr/>
        </p:nvSpPr>
        <p:spPr>
          <a:xfrm>
            <a:off x="6506595" y="1958236"/>
            <a:ext cx="344733" cy="34618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ko-KR" altLang="en-US" sz="2701" kern="0">
              <a:solidFill>
                <a:srgbClr val="000000"/>
              </a:solidFill>
              <a:latin typeface="Arial"/>
              <a:ea typeface="Arial Unicode MS"/>
            </a:endParaRPr>
          </a:p>
        </p:txBody>
      </p:sp>
      <p:sp>
        <p:nvSpPr>
          <p:cNvPr id="92" name="Rectangle 1">
            <a:extLst>
              <a:ext uri="{FF2B5EF4-FFF2-40B4-BE49-F238E27FC236}">
                <a16:creationId xmlns:a16="http://schemas.microsoft.com/office/drawing/2014/main" id="{9D2557BD-FDEE-45A3-8324-042B0CB36DEE}"/>
              </a:ext>
            </a:extLst>
          </p:cNvPr>
          <p:cNvSpPr>
            <a:spLocks noChangeAspect="1"/>
          </p:cNvSpPr>
          <p:nvPr/>
        </p:nvSpPr>
        <p:spPr>
          <a:xfrm>
            <a:off x="6510045" y="4698749"/>
            <a:ext cx="352355" cy="35167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ko-KR" altLang="en-US" sz="2701" ker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Arial Unicode MS"/>
            </a:endParaRPr>
          </a:p>
        </p:txBody>
      </p:sp>
      <p:sp>
        <p:nvSpPr>
          <p:cNvPr id="93" name="Rounded Rectangle 24">
            <a:extLst>
              <a:ext uri="{FF2B5EF4-FFF2-40B4-BE49-F238E27FC236}">
                <a16:creationId xmlns:a16="http://schemas.microsoft.com/office/drawing/2014/main" id="{D017B82C-C22E-45F6-9394-8CF582FEEEA5}"/>
              </a:ext>
            </a:extLst>
          </p:cNvPr>
          <p:cNvSpPr>
            <a:spLocks noChangeAspect="1"/>
          </p:cNvSpPr>
          <p:nvPr/>
        </p:nvSpPr>
        <p:spPr>
          <a:xfrm>
            <a:off x="6514061" y="3846554"/>
            <a:ext cx="337264" cy="26095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ko-KR" altLang="en-US" sz="2701" ker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Arial Unicode MS"/>
            </a:endParaRPr>
          </a:p>
        </p:txBody>
      </p:sp>
      <p:sp>
        <p:nvSpPr>
          <p:cNvPr id="94" name="Freeform 35">
            <a:extLst>
              <a:ext uri="{FF2B5EF4-FFF2-40B4-BE49-F238E27FC236}">
                <a16:creationId xmlns:a16="http://schemas.microsoft.com/office/drawing/2014/main" id="{872A0536-4C83-43C4-A5E4-E256A28E2FEE}"/>
              </a:ext>
            </a:extLst>
          </p:cNvPr>
          <p:cNvSpPr>
            <a:spLocks noChangeAspect="1"/>
          </p:cNvSpPr>
          <p:nvPr/>
        </p:nvSpPr>
        <p:spPr>
          <a:xfrm rot="8580000">
            <a:off x="6513588" y="2888911"/>
            <a:ext cx="331419" cy="330536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ko-KR" altLang="en-US" sz="2701" ker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Arial Unicode MS"/>
            </a:endParaRPr>
          </a:p>
        </p:txBody>
      </p:sp>
      <p:sp>
        <p:nvSpPr>
          <p:cNvPr id="95" name="Rectangle 156">
            <a:extLst>
              <a:ext uri="{FF2B5EF4-FFF2-40B4-BE49-F238E27FC236}">
                <a16:creationId xmlns:a16="http://schemas.microsoft.com/office/drawing/2014/main" id="{09CFA400-18B8-4633-AAD9-CC4AC9D03EE2}"/>
              </a:ext>
            </a:extLst>
          </p:cNvPr>
          <p:cNvSpPr/>
          <p:nvPr/>
        </p:nvSpPr>
        <p:spPr>
          <a:xfrm>
            <a:off x="4213925" y="3794697"/>
            <a:ext cx="966653" cy="55762"/>
          </a:xfrm>
          <a:prstGeom prst="rect">
            <a:avLst/>
          </a:pr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96" name="Rectangle 157">
            <a:extLst>
              <a:ext uri="{FF2B5EF4-FFF2-40B4-BE49-F238E27FC236}">
                <a16:creationId xmlns:a16="http://schemas.microsoft.com/office/drawing/2014/main" id="{C3F4E9E9-AE6E-49C5-A46C-A3FEBCB0CBCE}"/>
              </a:ext>
            </a:extLst>
          </p:cNvPr>
          <p:cNvSpPr/>
          <p:nvPr/>
        </p:nvSpPr>
        <p:spPr>
          <a:xfrm>
            <a:off x="4213925" y="3871949"/>
            <a:ext cx="966653" cy="55762"/>
          </a:xfrm>
          <a:prstGeom prst="rect">
            <a:avLst/>
          </a:prstGeom>
          <a:solidFill>
            <a:srgbClr val="90C2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97" name="Rectangle 158">
            <a:extLst>
              <a:ext uri="{FF2B5EF4-FFF2-40B4-BE49-F238E27FC236}">
                <a16:creationId xmlns:a16="http://schemas.microsoft.com/office/drawing/2014/main" id="{DBD09650-7555-43D9-A935-69459AB441AA}"/>
              </a:ext>
            </a:extLst>
          </p:cNvPr>
          <p:cNvSpPr/>
          <p:nvPr/>
        </p:nvSpPr>
        <p:spPr>
          <a:xfrm>
            <a:off x="4213925" y="3949201"/>
            <a:ext cx="966653" cy="55762"/>
          </a:xfrm>
          <a:prstGeom prst="rect">
            <a:avLst/>
          </a:prstGeom>
          <a:solidFill>
            <a:srgbClr val="07A398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01" name="Rectangle 159">
            <a:extLst>
              <a:ext uri="{FF2B5EF4-FFF2-40B4-BE49-F238E27FC236}">
                <a16:creationId xmlns:a16="http://schemas.microsoft.com/office/drawing/2014/main" id="{4023BCC4-E00A-4165-9FB9-2678B02F2AF5}"/>
              </a:ext>
            </a:extLst>
          </p:cNvPr>
          <p:cNvSpPr/>
          <p:nvPr/>
        </p:nvSpPr>
        <p:spPr>
          <a:xfrm>
            <a:off x="4213925" y="4026453"/>
            <a:ext cx="966653" cy="55762"/>
          </a:xfrm>
          <a:prstGeom prst="rect">
            <a:avLst/>
          </a:pr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09" name="Rectangle 160">
            <a:extLst>
              <a:ext uri="{FF2B5EF4-FFF2-40B4-BE49-F238E27FC236}">
                <a16:creationId xmlns:a16="http://schemas.microsoft.com/office/drawing/2014/main" id="{25891BDB-4C5F-40F6-B320-B4E90AD3DE1D}"/>
              </a:ext>
            </a:extLst>
          </p:cNvPr>
          <p:cNvSpPr/>
          <p:nvPr/>
        </p:nvSpPr>
        <p:spPr>
          <a:xfrm>
            <a:off x="4213925" y="4103704"/>
            <a:ext cx="966653" cy="55762"/>
          </a:xfrm>
          <a:prstGeom prst="rect">
            <a:avLst/>
          </a:prstGeom>
          <a:solidFill>
            <a:srgbClr val="576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grpSp>
        <p:nvGrpSpPr>
          <p:cNvPr id="110" name="Group 161">
            <a:extLst>
              <a:ext uri="{FF2B5EF4-FFF2-40B4-BE49-F238E27FC236}">
                <a16:creationId xmlns:a16="http://schemas.microsoft.com/office/drawing/2014/main" id="{926A1A1D-E7F1-439E-92E3-4BE6D768005F}"/>
              </a:ext>
            </a:extLst>
          </p:cNvPr>
          <p:cNvGrpSpPr/>
          <p:nvPr/>
        </p:nvGrpSpPr>
        <p:grpSpPr>
          <a:xfrm>
            <a:off x="1399125" y="3315052"/>
            <a:ext cx="3404656" cy="1346565"/>
            <a:chOff x="903886" y="3331350"/>
            <a:chExt cx="3297058" cy="1304009"/>
          </a:xfrm>
        </p:grpSpPr>
        <p:sp>
          <p:nvSpPr>
            <p:cNvPr id="111" name="Rectangle 34">
              <a:extLst>
                <a:ext uri="{FF2B5EF4-FFF2-40B4-BE49-F238E27FC236}">
                  <a16:creationId xmlns:a16="http://schemas.microsoft.com/office/drawing/2014/main" id="{409BD097-9493-466A-97DE-B545AB99F5BB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grpSp>
          <p:nvGrpSpPr>
            <p:cNvPr id="112" name="Group 163">
              <a:extLst>
                <a:ext uri="{FF2B5EF4-FFF2-40B4-BE49-F238E27FC236}">
                  <a16:creationId xmlns:a16="http://schemas.microsoft.com/office/drawing/2014/main" id="{ECC7F9CF-3B31-480F-90FB-883F0E31C559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113" name="Parallelogram 164">
                <a:extLst>
                  <a:ext uri="{FF2B5EF4-FFF2-40B4-BE49-F238E27FC236}">
                    <a16:creationId xmlns:a16="http://schemas.microsoft.com/office/drawing/2014/main" id="{F4DA4716-ADA3-482D-8B6A-AA5AB00A018E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rgbClr val="57687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ko-KR" altLang="en-US" sz="2701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4" name="Parallelogram 165">
                <a:extLst>
                  <a:ext uri="{FF2B5EF4-FFF2-40B4-BE49-F238E27FC236}">
                    <a16:creationId xmlns:a16="http://schemas.microsoft.com/office/drawing/2014/main" id="{AD46643C-0983-4981-9ED8-A185E221DB4C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rgbClr val="07A39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ko-KR" altLang="en-US" sz="2701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grpSp>
            <p:nvGrpSpPr>
              <p:cNvPr id="115" name="Group 166">
                <a:extLst>
                  <a:ext uri="{FF2B5EF4-FFF2-40B4-BE49-F238E27FC236}">
                    <a16:creationId xmlns:a16="http://schemas.microsoft.com/office/drawing/2014/main" id="{87980BC6-3359-4E0B-84B8-F3A0C9BBB435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117" name="Trapezoid 33">
                  <a:extLst>
                    <a:ext uri="{FF2B5EF4-FFF2-40B4-BE49-F238E27FC236}">
                      <a16:creationId xmlns:a16="http://schemas.microsoft.com/office/drawing/2014/main" id="{6B2B6B3C-24AD-4898-9C5B-B0099B798C54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ko-KR" altLang="en-US" sz="2701" ker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18" name="Chord 169">
                  <a:extLst>
                    <a:ext uri="{FF2B5EF4-FFF2-40B4-BE49-F238E27FC236}">
                      <a16:creationId xmlns:a16="http://schemas.microsoft.com/office/drawing/2014/main" id="{809DEE2A-F489-4AED-BEEA-789A2A72AC71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rgbClr val="FBA2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ko-KR" altLang="en-US" sz="2701" ker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19" name="Trapezoid 37">
                  <a:extLst>
                    <a:ext uri="{FF2B5EF4-FFF2-40B4-BE49-F238E27FC236}">
                      <a16:creationId xmlns:a16="http://schemas.microsoft.com/office/drawing/2014/main" id="{6F6859DA-3132-4B81-BDBC-2473C31C992A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ko-KR" altLang="en-US" sz="2701" ker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16" name="Parallelogram 167">
                <a:extLst>
                  <a:ext uri="{FF2B5EF4-FFF2-40B4-BE49-F238E27FC236}">
                    <a16:creationId xmlns:a16="http://schemas.microsoft.com/office/drawing/2014/main" id="{4A213342-B521-4A6D-A91C-A70787050841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rgbClr val="FBA2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ko-KR" altLang="en-US" sz="2701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</p:grpSp>
      <p:sp>
        <p:nvSpPr>
          <p:cNvPr id="120" name="Freeform 47">
            <a:extLst>
              <a:ext uri="{FF2B5EF4-FFF2-40B4-BE49-F238E27FC236}">
                <a16:creationId xmlns:a16="http://schemas.microsoft.com/office/drawing/2014/main" id="{498A6AD0-40EF-4BB3-945E-DD8D32A78992}"/>
              </a:ext>
            </a:extLst>
          </p:cNvPr>
          <p:cNvSpPr/>
          <p:nvPr/>
        </p:nvSpPr>
        <p:spPr>
          <a:xfrm>
            <a:off x="5178950" y="1833897"/>
            <a:ext cx="1204814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711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9785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1373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1373 h 1953837"/>
              <a:gd name="connsiteX0" fmla="*/ 457 w 1183065"/>
              <a:gd name="connsiteY0" fmla="*/ 1901373 h 1956143"/>
              <a:gd name="connsiteX1" fmla="*/ 1180112 w 1183065"/>
              <a:gd name="connsiteY1" fmla="*/ 0 h 1956143"/>
              <a:gd name="connsiteX2" fmla="*/ 1183065 w 1183065"/>
              <a:gd name="connsiteY2" fmla="*/ 572452 h 1956143"/>
              <a:gd name="connsiteX3" fmla="*/ 0 w 1183065"/>
              <a:gd name="connsiteY3" fmla="*/ 1956143 h 1956143"/>
              <a:gd name="connsiteX4" fmla="*/ 457 w 1183065"/>
              <a:gd name="connsiteY4" fmla="*/ 1901373 h 19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rgbClr val="FBA200">
              <a:lumMod val="75000"/>
              <a:lumOff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21" name="Freeform 48">
            <a:extLst>
              <a:ext uri="{FF2B5EF4-FFF2-40B4-BE49-F238E27FC236}">
                <a16:creationId xmlns:a16="http://schemas.microsoft.com/office/drawing/2014/main" id="{4834166C-49A3-49D0-8F27-0F1C2CF63CD3}"/>
              </a:ext>
            </a:extLst>
          </p:cNvPr>
          <p:cNvSpPr/>
          <p:nvPr/>
        </p:nvSpPr>
        <p:spPr>
          <a:xfrm>
            <a:off x="5179048" y="2756746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8973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rgbClr val="90C2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22" name="Freeform 49">
            <a:extLst>
              <a:ext uri="{FF2B5EF4-FFF2-40B4-BE49-F238E27FC236}">
                <a16:creationId xmlns:a16="http://schemas.microsoft.com/office/drawing/2014/main" id="{22F92E3A-4114-4088-8F61-F12871E26CBC}"/>
              </a:ext>
            </a:extLst>
          </p:cNvPr>
          <p:cNvSpPr/>
          <p:nvPr/>
        </p:nvSpPr>
        <p:spPr>
          <a:xfrm>
            <a:off x="5178990" y="3679477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" fmla="*/ 0 w 1182941"/>
              <a:gd name="connsiteY0" fmla="*/ 259242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259242 h 571075"/>
              <a:gd name="connsiteX0" fmla="*/ 576 w 1183517"/>
              <a:gd name="connsiteY0" fmla="*/ 259242 h 571075"/>
              <a:gd name="connsiteX1" fmla="*/ 9283 w 1183517"/>
              <a:gd name="connsiteY1" fmla="*/ 305851 h 571075"/>
              <a:gd name="connsiteX2" fmla="*/ 1183517 w 1183517"/>
              <a:gd name="connsiteY2" fmla="*/ 571075 h 571075"/>
              <a:gd name="connsiteX3" fmla="*/ 1183517 w 1183517"/>
              <a:gd name="connsiteY3" fmla="*/ 0 h 571075"/>
              <a:gd name="connsiteX4" fmla="*/ 576 w 1183517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1610 w 1184551"/>
              <a:gd name="connsiteY0" fmla="*/ 259242 h 571075"/>
              <a:gd name="connsiteX1" fmla="*/ 2982 w 1184551"/>
              <a:gd name="connsiteY1" fmla="*/ 303406 h 571075"/>
              <a:gd name="connsiteX2" fmla="*/ 1184551 w 1184551"/>
              <a:gd name="connsiteY2" fmla="*/ 571075 h 571075"/>
              <a:gd name="connsiteX3" fmla="*/ 1184551 w 1184551"/>
              <a:gd name="connsiteY3" fmla="*/ 0 h 571075"/>
              <a:gd name="connsiteX4" fmla="*/ 1610 w 1184551"/>
              <a:gd name="connsiteY4" fmla="*/ 259242 h 571075"/>
              <a:gd name="connsiteX0" fmla="*/ 0 w 1182941"/>
              <a:gd name="connsiteY0" fmla="*/ 259242 h 571075"/>
              <a:gd name="connsiteX1" fmla="*/ 1372 w 1182941"/>
              <a:gd name="connsiteY1" fmla="*/ 303406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66577 h 578410"/>
              <a:gd name="connsiteX1" fmla="*/ 1372 w 1182941"/>
              <a:gd name="connsiteY1" fmla="*/ 310741 h 578410"/>
              <a:gd name="connsiteX2" fmla="*/ 1182941 w 1182941"/>
              <a:gd name="connsiteY2" fmla="*/ 578410 h 578410"/>
              <a:gd name="connsiteX3" fmla="*/ 1180496 w 1182941"/>
              <a:gd name="connsiteY3" fmla="*/ 0 h 578410"/>
              <a:gd name="connsiteX4" fmla="*/ 0 w 1182941"/>
              <a:gd name="connsiteY4" fmla="*/ 266577 h 578410"/>
              <a:gd name="connsiteX0" fmla="*/ 0 w 1182941"/>
              <a:gd name="connsiteY0" fmla="*/ 266577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6577 h 575743"/>
              <a:gd name="connsiteX0" fmla="*/ 0 w 1182941"/>
              <a:gd name="connsiteY0" fmla="*/ 261965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0 w 1182941"/>
              <a:gd name="connsiteY0" fmla="*/ 261965 h 575743"/>
              <a:gd name="connsiteX1" fmla="*/ 1372 w 1182941"/>
              <a:gd name="connsiteY1" fmla="*/ 317659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1982 w 1182585"/>
              <a:gd name="connsiteY0" fmla="*/ 261965 h 575743"/>
              <a:gd name="connsiteX1" fmla="*/ 1016 w 1182585"/>
              <a:gd name="connsiteY1" fmla="*/ 317659 h 575743"/>
              <a:gd name="connsiteX2" fmla="*/ 1182585 w 1182585"/>
              <a:gd name="connsiteY2" fmla="*/ 575743 h 575743"/>
              <a:gd name="connsiteX3" fmla="*/ 1180140 w 1182585"/>
              <a:gd name="connsiteY3" fmla="*/ 0 h 575743"/>
              <a:gd name="connsiteX4" fmla="*/ 1982 w 1182585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7659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  <a:gd name="connsiteX0" fmla="*/ 1940 w 1182543"/>
              <a:gd name="connsiteY0" fmla="*/ 261965 h 575743"/>
              <a:gd name="connsiteX1" fmla="*/ 3312 w 1182543"/>
              <a:gd name="connsiteY1" fmla="*/ 317659 h 575743"/>
              <a:gd name="connsiteX2" fmla="*/ 1182543 w 1182543"/>
              <a:gd name="connsiteY2" fmla="*/ 575743 h 575743"/>
              <a:gd name="connsiteX3" fmla="*/ 1180098 w 1182543"/>
              <a:gd name="connsiteY3" fmla="*/ 0 h 575743"/>
              <a:gd name="connsiteX4" fmla="*/ 1940 w 1182543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5354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23" name="Freeform 50">
            <a:extLst>
              <a:ext uri="{FF2B5EF4-FFF2-40B4-BE49-F238E27FC236}">
                <a16:creationId xmlns:a16="http://schemas.microsoft.com/office/drawing/2014/main" id="{94421D3D-1D10-4393-B5E2-74BDB5D2F463}"/>
              </a:ext>
            </a:extLst>
          </p:cNvPr>
          <p:cNvSpPr/>
          <p:nvPr/>
        </p:nvSpPr>
        <p:spPr>
          <a:xfrm flipV="1">
            <a:off x="5181133" y="4102852"/>
            <a:ext cx="1202632" cy="2016763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6612"/>
              <a:gd name="connsiteY0" fmla="*/ 1903679 h 1953837"/>
              <a:gd name="connsiteX1" fmla="*/ 1186462 w 1186612"/>
              <a:gd name="connsiteY1" fmla="*/ 0 h 1953837"/>
              <a:gd name="connsiteX2" fmla="*/ 1183065 w 1186612"/>
              <a:gd name="connsiteY2" fmla="*/ 560768 h 1953837"/>
              <a:gd name="connsiteX3" fmla="*/ 0 w 1186612"/>
              <a:gd name="connsiteY3" fmla="*/ 1953837 h 1953837"/>
              <a:gd name="connsiteX4" fmla="*/ 457 w 118661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69183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74518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3 w 1182808"/>
              <a:gd name="connsiteY0" fmla="*/ 1912094 h 1946110"/>
              <a:gd name="connsiteX1" fmla="*/ 1182463 w 1182808"/>
              <a:gd name="connsiteY1" fmla="*/ 0 h 1946110"/>
              <a:gd name="connsiteX2" fmla="*/ 1182611 w 1182808"/>
              <a:gd name="connsiteY2" fmla="*/ 574518 h 1946110"/>
              <a:gd name="connsiteX3" fmla="*/ 6561 w 1182808"/>
              <a:gd name="connsiteY3" fmla="*/ 1946110 h 1946110"/>
              <a:gd name="connsiteX4" fmla="*/ 3 w 1182808"/>
              <a:gd name="connsiteY4" fmla="*/ 1912094 h 1946110"/>
              <a:gd name="connsiteX0" fmla="*/ 8 w 1178136"/>
              <a:gd name="connsiteY0" fmla="*/ 1895953 h 1946110"/>
              <a:gd name="connsiteX1" fmla="*/ 1177791 w 1178136"/>
              <a:gd name="connsiteY1" fmla="*/ 0 h 1946110"/>
              <a:gd name="connsiteX2" fmla="*/ 1177939 w 1178136"/>
              <a:gd name="connsiteY2" fmla="*/ 574518 h 1946110"/>
              <a:gd name="connsiteX3" fmla="*/ 1889 w 1178136"/>
              <a:gd name="connsiteY3" fmla="*/ 1946110 h 1946110"/>
              <a:gd name="connsiteX4" fmla="*/ 8 w 1178136"/>
              <a:gd name="connsiteY4" fmla="*/ 1895953 h 1946110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2795 w 1180923"/>
              <a:gd name="connsiteY0" fmla="*/ 1895953 h 1948415"/>
              <a:gd name="connsiteX1" fmla="*/ 1180578 w 1180923"/>
              <a:gd name="connsiteY1" fmla="*/ 0 h 1948415"/>
              <a:gd name="connsiteX2" fmla="*/ 1180726 w 1180923"/>
              <a:gd name="connsiteY2" fmla="*/ 574518 h 1948415"/>
              <a:gd name="connsiteX3" fmla="*/ 0 w 1180923"/>
              <a:gd name="connsiteY3" fmla="*/ 1948415 h 1948415"/>
              <a:gd name="connsiteX4" fmla="*/ 2795 w 1180923"/>
              <a:gd name="connsiteY4" fmla="*/ 1895953 h 1948415"/>
              <a:gd name="connsiteX0" fmla="*/ 2795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2795 w 1180923"/>
              <a:gd name="connsiteY4" fmla="*/ 1895953 h 1953027"/>
              <a:gd name="connsiteX0" fmla="*/ 456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456 w 1180923"/>
              <a:gd name="connsiteY4" fmla="*/ 1895953 h 19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rgbClr val="576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24" name="Freeform 51">
            <a:extLst>
              <a:ext uri="{FF2B5EF4-FFF2-40B4-BE49-F238E27FC236}">
                <a16:creationId xmlns:a16="http://schemas.microsoft.com/office/drawing/2014/main" id="{FE86FB25-861F-44F1-B524-44AD6E245E8F}"/>
              </a:ext>
            </a:extLst>
          </p:cNvPr>
          <p:cNvSpPr/>
          <p:nvPr/>
        </p:nvSpPr>
        <p:spPr>
          <a:xfrm flipV="1">
            <a:off x="5179048" y="4026453"/>
            <a:ext cx="1204719" cy="1174482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5422 h 1137365"/>
              <a:gd name="connsiteX1" fmla="*/ 1182019 w 1182972"/>
              <a:gd name="connsiteY1" fmla="*/ 0 h 1137365"/>
              <a:gd name="connsiteX2" fmla="*/ 1182972 w 1182972"/>
              <a:gd name="connsiteY2" fmla="*/ 576306 h 1137365"/>
              <a:gd name="connsiteX3" fmla="*/ 1522 w 1182972"/>
              <a:gd name="connsiteY3" fmla="*/ 1137365 h 1137365"/>
              <a:gd name="connsiteX4" fmla="*/ 32 w 1182972"/>
              <a:gd name="connsiteY4" fmla="*/ 1085422 h 11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174769-AA00-4EA9-ACBC-DCFBEA0B2D98}"/>
              </a:ext>
            </a:extLst>
          </p:cNvPr>
          <p:cNvSpPr txBox="1"/>
          <p:nvPr/>
        </p:nvSpPr>
        <p:spPr>
          <a:xfrm>
            <a:off x="7099555" y="641403"/>
            <a:ext cx="4691958" cy="5752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kk-KZ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ақпарат - сарқылмайтын ресурс; керісінше, уақыт өткен сайын оның көлемі де артып отырады;</a:t>
            </a:r>
            <a:endParaRPr lang="ru-KZ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kk-KZ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ақпарат азайып немесе таусылып қалмайды; ақпаратты бір мезгілде көптеген тұтынушы пайдалана алады;</a:t>
            </a:r>
            <a:endParaRPr lang="ru-KZ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kk-KZ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ақпаратты «жасау» оны көшіріп немесе таратуға қарағанда анағұрлым қымбат болады; осы себепті дайын ақпаратты заңды жолмен ғана емес, аз шығын жұмсап, заңсыз түрде қолданғысы келетіндер саны да күрт артады;</a:t>
            </a:r>
            <a:endParaRPr lang="ru-KZ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kk-KZ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ақпаратқа сұраныс ұдайы болады; ол басқа ресурстарға сұраныс тәрізді құлдырауға ұшырамайды;</a:t>
            </a:r>
            <a:endParaRPr lang="kk-KZ" sz="16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kk-KZ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 ресурс болғанымен, технология немесе құрал-жабдық тәрізді ескіруге ұшырайды, бұл бірнеше сағат немесе тәулік ішінде жаңа ақпараттың пайда болуына байланысты болуы мүмкін. </a:t>
            </a:r>
            <a:endParaRPr lang="ru-KZ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DE337FD-5691-4152-9F91-AA8DF9EF100C}"/>
              </a:ext>
            </a:extLst>
          </p:cNvPr>
          <p:cNvCxnSpPr>
            <a:cxnSpLocks/>
          </p:cNvCxnSpPr>
          <p:nvPr/>
        </p:nvCxnSpPr>
        <p:spPr>
          <a:xfrm>
            <a:off x="7104112" y="188640"/>
            <a:ext cx="0" cy="654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7CFB5F-F74C-485E-AD8E-58F3601C96A2}"/>
              </a:ext>
            </a:extLst>
          </p:cNvPr>
          <p:cNvSpPr/>
          <p:nvPr/>
        </p:nvSpPr>
        <p:spPr>
          <a:xfrm>
            <a:off x="323922" y="260649"/>
            <a:ext cx="6652802" cy="6545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0" name="Text Placeholder 52"/>
          <p:cNvSpPr txBox="1">
            <a:spLocks/>
          </p:cNvSpPr>
          <p:nvPr/>
        </p:nvSpPr>
        <p:spPr>
          <a:xfrm>
            <a:off x="837780" y="378241"/>
            <a:ext cx="5639849" cy="419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Ақпараттық ресурстардың </a:t>
            </a:r>
            <a:r>
              <a:rPr lang="kk-KZ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айырмашылықтары</a:t>
            </a:r>
            <a:r>
              <a:rPr lang="kk-KZ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kk-KZ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артықшылықтары</a:t>
            </a:r>
            <a:r>
              <a:rPr lang="kk-KZ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бар</a:t>
            </a:r>
            <a:endParaRPr lang="en-US" b="1" dirty="0">
              <a:solidFill>
                <a:srgbClr val="002060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5600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род со сплошной заливкой">
            <a:extLst>
              <a:ext uri="{FF2B5EF4-FFF2-40B4-BE49-F238E27FC236}">
                <a16:creationId xmlns:a16="http://schemas.microsoft.com/office/drawing/2014/main" id="{82A164EE-5832-4311-9C9B-B488141E4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0881" y="2805072"/>
            <a:ext cx="1091453" cy="1091453"/>
          </a:xfrm>
          <a:prstGeom prst="rect">
            <a:avLst/>
          </a:prstGeom>
        </p:spPr>
      </p:pic>
      <p:pic>
        <p:nvPicPr>
          <p:cNvPr id="6" name="Рисунок 5" descr="Здание со сплошной заливкой">
            <a:extLst>
              <a:ext uri="{FF2B5EF4-FFF2-40B4-BE49-F238E27FC236}">
                <a16:creationId xmlns:a16="http://schemas.microsoft.com/office/drawing/2014/main" id="{F9B8104F-D38E-4E7C-A101-305467ED2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3433" y="2893598"/>
            <a:ext cx="914400" cy="914400"/>
          </a:xfrm>
          <a:prstGeom prst="rect">
            <a:avLst/>
          </a:prstGeom>
        </p:spPr>
      </p:pic>
      <p:pic>
        <p:nvPicPr>
          <p:cNvPr id="8" name="Рисунок 7" descr="Карта с кнопкой со сплошной заливкой">
            <a:extLst>
              <a:ext uri="{FF2B5EF4-FFF2-40B4-BE49-F238E27FC236}">
                <a16:creationId xmlns:a16="http://schemas.microsoft.com/office/drawing/2014/main" id="{5AAA31D3-1C63-4685-8B7F-0DFB15805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0481" y="493921"/>
            <a:ext cx="1066809" cy="1066809"/>
          </a:xfrm>
          <a:prstGeom prst="rect">
            <a:avLst/>
          </a:prstGeom>
        </p:spPr>
      </p:pic>
      <p:pic>
        <p:nvPicPr>
          <p:cNvPr id="10" name="Рисунок 9" descr="Атом со сплошной заливкой">
            <a:extLst>
              <a:ext uri="{FF2B5EF4-FFF2-40B4-BE49-F238E27FC236}">
                <a16:creationId xmlns:a16="http://schemas.microsoft.com/office/drawing/2014/main" id="{CF779107-959C-4314-B706-E4850A228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50752" y="2893598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A09F33-8CC6-4288-A953-56F100F5514D}"/>
              </a:ext>
            </a:extLst>
          </p:cNvPr>
          <p:cNvSpPr txBox="1"/>
          <p:nvPr/>
        </p:nvSpPr>
        <p:spPr>
          <a:xfrm>
            <a:off x="2145645" y="4112559"/>
            <a:ext cx="88733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Технопарктер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қалалары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Технополистер</a:t>
            </a:r>
            <a:endParaRPr lang="ru-K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8D4E9-0AE6-4CFD-92B0-76D626318F7B}"/>
              </a:ext>
            </a:extLst>
          </p:cNvPr>
          <p:cNvSpPr txBox="1"/>
          <p:nvPr/>
        </p:nvSpPr>
        <p:spPr>
          <a:xfrm>
            <a:off x="3357290" y="1141665"/>
            <a:ext cx="60948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Қазіргі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заманғы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экономика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ғылыми-техникалық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орталықтардың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типінің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аумағында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шоғырланған</a:t>
            </a:r>
            <a:endParaRPr lang="ru-K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15EA0DB-15B7-41F3-9A32-294D25F633EC}"/>
              </a:ext>
            </a:extLst>
          </p:cNvPr>
          <p:cNvSpPr txBox="1"/>
          <p:nvPr/>
        </p:nvSpPr>
        <p:spPr>
          <a:xfrm>
            <a:off x="2859126" y="638735"/>
            <a:ext cx="6094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Ақпараттық нарықтың негізгі секторлары (құрылымы)</a:t>
            </a:r>
            <a:endParaRPr lang="ru-KZ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88A3E55D-D7C1-4150-864B-744578C74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874173"/>
              </p:ext>
            </p:extLst>
          </p:nvPr>
        </p:nvGraphicFramePr>
        <p:xfrm>
          <a:off x="491938" y="1650627"/>
          <a:ext cx="11208124" cy="327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38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DCCD3F-D601-45F6-8C6A-DF8299D968A5}"/>
              </a:ext>
            </a:extLst>
          </p:cNvPr>
          <p:cNvSpPr txBox="1"/>
          <p:nvPr/>
        </p:nvSpPr>
        <p:spPr>
          <a:xfrm>
            <a:off x="720538" y="615006"/>
            <a:ext cx="10750924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Жаһанданудың Тұжырымдамалық картасын анықтауға мүмкіндік береді:</a:t>
            </a:r>
            <a:endParaRPr lang="ru-KZ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7DB5530-060B-4580-A87A-C36EE69DB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889207"/>
              </p:ext>
            </p:extLst>
          </p:nvPr>
        </p:nvGraphicFramePr>
        <p:xfrm>
          <a:off x="100638" y="1536465"/>
          <a:ext cx="11890867" cy="389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C0FF10-4CB0-4735-B6E2-1592496D6A52}"/>
              </a:ext>
            </a:extLst>
          </p:cNvPr>
          <p:cNvSpPr txBox="1"/>
          <p:nvPr/>
        </p:nvSpPr>
        <p:spPr>
          <a:xfrm>
            <a:off x="268726" y="2445298"/>
            <a:ext cx="2366897" cy="1756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6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Экономикалық жаһандану</a:t>
            </a:r>
            <a:r>
              <a:rPr lang="kk-KZ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 корпорациялар немесе трансұлттық субъектілердегі сауда жүйелерінің дамуы</a:t>
            </a:r>
            <a:endParaRPr lang="ru-KZ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848A56-25F3-46F2-B348-D16FAAF1DAE5}"/>
              </a:ext>
            </a:extLst>
          </p:cNvPr>
          <p:cNvSpPr txBox="1"/>
          <p:nvPr/>
        </p:nvSpPr>
        <p:spPr>
          <a:xfrm>
            <a:off x="2974322" y="2466733"/>
            <a:ext cx="2518802" cy="4391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6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Қаржылық жаһандану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халықаралық қаржы және ақша алмасуымен жаһандық қаржы жүйесімен байланысты дамиды. Мысалы, қор нарықтары ғаламдық қаржы орталықтары әлемнің керемет үлгісі болып табылады, өйткені бір қор нарығының құлдырауы басқа нарықтарға, сондай-ақ тұтастай экономикаға теріс әсер етеді</a:t>
            </a:r>
            <a:endParaRPr lang="ru-KZ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E7516-C59D-4CFE-B811-4C084796AEBB}"/>
              </a:ext>
            </a:extLst>
          </p:cNvPr>
          <p:cNvSpPr txBox="1"/>
          <p:nvPr/>
        </p:nvSpPr>
        <p:spPr>
          <a:xfrm>
            <a:off x="9380725" y="2445298"/>
            <a:ext cx="2245659" cy="2579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6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Саяси жаһандану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БҰҰ немесе ДДСҰ сияқты халықаралық ұйымдардың дамуы мен өсіп келе жатқан ықпалы үкіметтердің өзара халықаралық деңгейдегі шекарасын жояды </a:t>
            </a:r>
            <a:endParaRPr lang="ru-KZ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1DA5A-DAFC-4402-959B-8D1E32F49178}"/>
              </a:ext>
            </a:extLst>
          </p:cNvPr>
          <p:cNvSpPr txBox="1"/>
          <p:nvPr/>
        </p:nvSpPr>
        <p:spPr>
          <a:xfrm>
            <a:off x="6256243" y="2466733"/>
            <a:ext cx="224565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Мәдени жаһандану</a:t>
            </a:r>
          </a:p>
          <a:p>
            <a:pPr algn="ctr"/>
            <a:endParaRPr lang="kk-KZ" sz="1600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мәдениеттердің өзара байланысын білдіреді, нәтижесінде халықтар басқа ұлттардың ұстанымдарын, сенімдері мен «костюмдерін» қабылдап, ерекше мәдениетін бірегей, жаһанданған супермәдениеттің пайдасына жоғалтады</a:t>
            </a:r>
            <a:endParaRPr lang="ru-KZ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51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701</Words>
  <Application>Microsoft Office PowerPoint</Application>
  <PresentationFormat>Широкоэкранный</PresentationFormat>
  <Paragraphs>92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Диссертациялық жұмыс бойынша бірніші аралық есеп</dc:title>
  <dc:creator>Нагима Рахманова</dc:creator>
  <cp:lastModifiedBy>User</cp:lastModifiedBy>
  <cp:revision>153</cp:revision>
  <dcterms:created xsi:type="dcterms:W3CDTF">2021-12-30T03:37:00Z</dcterms:created>
  <dcterms:modified xsi:type="dcterms:W3CDTF">2023-11-04T11:58:54Z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689393D868B345FD871A1BE7A5A9FA33</vt:lpwstr>
  </property>
  <property fmtid="{D5CDD505-2E9C-101B-9397-08002B2CF9AE}" pid="3" name="KSOProductBuildVer">
    <vt:lpwstr>1033-11.2.0.11417</vt:lpwstr>
  </property>
</Properties>
</file>